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1"/>
  </p:sldMasterIdLst>
  <p:notesMasterIdLst>
    <p:notesMasterId r:id="rId55"/>
  </p:notesMasterIdLst>
  <p:handoutMasterIdLst>
    <p:handoutMasterId r:id="rId56"/>
  </p:handoutMasterIdLst>
  <p:sldIdLst>
    <p:sldId id="258" r:id="rId2"/>
    <p:sldId id="381" r:id="rId3"/>
    <p:sldId id="302" r:id="rId4"/>
    <p:sldId id="334" r:id="rId5"/>
    <p:sldId id="335" r:id="rId6"/>
    <p:sldId id="336" r:id="rId7"/>
    <p:sldId id="337" r:id="rId8"/>
    <p:sldId id="382" r:id="rId9"/>
    <p:sldId id="260" r:id="rId10"/>
    <p:sldId id="261" r:id="rId11"/>
    <p:sldId id="262" r:id="rId12"/>
    <p:sldId id="263" r:id="rId13"/>
    <p:sldId id="333" r:id="rId14"/>
    <p:sldId id="265" r:id="rId15"/>
    <p:sldId id="266" r:id="rId16"/>
    <p:sldId id="267" r:id="rId17"/>
    <p:sldId id="387" r:id="rId18"/>
    <p:sldId id="326" r:id="rId19"/>
    <p:sldId id="293" r:id="rId20"/>
    <p:sldId id="297" r:id="rId21"/>
    <p:sldId id="294" r:id="rId22"/>
    <p:sldId id="323" r:id="rId23"/>
    <p:sldId id="295" r:id="rId24"/>
    <p:sldId id="324" r:id="rId25"/>
    <p:sldId id="296" r:id="rId26"/>
    <p:sldId id="325" r:id="rId27"/>
    <p:sldId id="264" r:id="rId28"/>
    <p:sldId id="270" r:id="rId29"/>
    <p:sldId id="271" r:id="rId30"/>
    <p:sldId id="272" r:id="rId31"/>
    <p:sldId id="273" r:id="rId32"/>
    <p:sldId id="274" r:id="rId33"/>
    <p:sldId id="275" r:id="rId34"/>
    <p:sldId id="279" r:id="rId35"/>
    <p:sldId id="280" r:id="rId36"/>
    <p:sldId id="327" r:id="rId37"/>
    <p:sldId id="282" r:id="rId38"/>
    <p:sldId id="283" r:id="rId39"/>
    <p:sldId id="284" r:id="rId40"/>
    <p:sldId id="285" r:id="rId41"/>
    <p:sldId id="286" r:id="rId42"/>
    <p:sldId id="287" r:id="rId43"/>
    <p:sldId id="288" r:id="rId44"/>
    <p:sldId id="289" r:id="rId45"/>
    <p:sldId id="301" r:id="rId46"/>
    <p:sldId id="292" r:id="rId47"/>
    <p:sldId id="328" r:id="rId48"/>
    <p:sldId id="329" r:id="rId49"/>
    <p:sldId id="330" r:id="rId50"/>
    <p:sldId id="331" r:id="rId51"/>
    <p:sldId id="332" r:id="rId52"/>
    <p:sldId id="298" r:id="rId53"/>
    <p:sldId id="299"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939C8"/>
    <a:srgbClr val="F8DC1F"/>
    <a:srgbClr val="FF4C49"/>
    <a:srgbClr val="F9FF67"/>
    <a:srgbClr val="FF0041"/>
    <a:srgbClr val="FF0002"/>
    <a:srgbClr val="FF002D"/>
    <a:srgbClr val="F9FF7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822"/>
    <p:restoredTop sz="75000"/>
  </p:normalViewPr>
  <p:slideViewPr>
    <p:cSldViewPr snapToGrid="0" snapToObjects="1">
      <p:cViewPr varScale="1">
        <p:scale>
          <a:sx n="84" d="100"/>
          <a:sy n="84" d="100"/>
        </p:scale>
        <p:origin x="656" y="176"/>
      </p:cViewPr>
      <p:guideLst/>
    </p:cSldViewPr>
  </p:slideViewPr>
  <p:notesTextViewPr>
    <p:cViewPr>
      <p:scale>
        <a:sx n="1" d="1"/>
        <a:sy n="1" d="1"/>
      </p:scale>
      <p:origin x="0" y="0"/>
    </p:cViewPr>
  </p:notesTextViewPr>
  <p:sorterViewPr>
    <p:cViewPr>
      <p:scale>
        <a:sx n="84" d="100"/>
        <a:sy n="84"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0E4F1E2-7F54-9B4A-804C-D7EAF6DF15CE}"/>
              </a:ext>
            </a:extLst>
          </p:cNvPr>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68A1874-341C-3E44-B5DF-A4ACAE06DA82}"/>
              </a:ext>
            </a:extLst>
          </p:cNvPr>
          <p:cNvSpPr>
            <a:spLocks noGrp="1"/>
          </p:cNvSpPr>
          <p:nvPr>
            <p:ph type="dt" sz="quarter" idx="1"/>
          </p:nvPr>
        </p:nvSpPr>
        <p:spPr>
          <a:xfrm>
            <a:off x="3884613" y="3"/>
            <a:ext cx="2971800" cy="458788"/>
          </a:xfrm>
          <a:prstGeom prst="rect">
            <a:avLst/>
          </a:prstGeom>
        </p:spPr>
        <p:txBody>
          <a:bodyPr vert="horz" lIns="91440" tIns="45720" rIns="91440" bIns="45720" rtlCol="0"/>
          <a:lstStyle>
            <a:lvl1pPr algn="r">
              <a:defRPr sz="1200"/>
            </a:lvl1pPr>
          </a:lstStyle>
          <a:p>
            <a:fld id="{26D8CF46-7476-6A47-83DF-FCA48C2911A9}" type="datetimeFigureOut">
              <a:rPr lang="en-US" smtClean="0"/>
              <a:t>2/28/22</a:t>
            </a:fld>
            <a:endParaRPr lang="en-US"/>
          </a:p>
        </p:txBody>
      </p:sp>
      <p:sp>
        <p:nvSpPr>
          <p:cNvPr id="4" name="Footer Placeholder 3">
            <a:extLst>
              <a:ext uri="{FF2B5EF4-FFF2-40B4-BE49-F238E27FC236}">
                <a16:creationId xmlns:a16="http://schemas.microsoft.com/office/drawing/2014/main" id="{DA20F5DE-E2FE-AE48-8D7B-43BE160FE43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B6E9D27-81A1-E843-A715-44BC3D84A00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4B868EA-F1E1-AA45-93D1-426C657AE03E}" type="slidenum">
              <a:rPr lang="en-US" smtClean="0"/>
              <a:t>‹#›</a:t>
            </a:fld>
            <a:endParaRPr lang="en-US"/>
          </a:p>
        </p:txBody>
      </p:sp>
    </p:spTree>
    <p:extLst>
      <p:ext uri="{BB962C8B-B14F-4D97-AF65-F5344CB8AC3E}">
        <p14:creationId xmlns:p14="http://schemas.microsoft.com/office/powerpoint/2010/main" val="25170421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3"/>
            <a:ext cx="2971800" cy="458788"/>
          </a:xfrm>
          <a:prstGeom prst="rect">
            <a:avLst/>
          </a:prstGeom>
        </p:spPr>
        <p:txBody>
          <a:bodyPr vert="horz" lIns="91440" tIns="45720" rIns="91440" bIns="45720" rtlCol="0"/>
          <a:lstStyle>
            <a:lvl1pPr algn="r">
              <a:defRPr sz="1200"/>
            </a:lvl1pPr>
          </a:lstStyle>
          <a:p>
            <a:fld id="{F6A38B7E-2DC4-D04C-BCFD-AA5B371D12CD}" type="datetimeFigureOut">
              <a:rPr lang="en-US" smtClean="0"/>
              <a:t>2/28/22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E79C6B-C337-AE48-8812-771669F267E7}" type="slidenum">
              <a:rPr lang="en-US" smtClean="0"/>
              <a:t>‹#›</a:t>
            </a:fld>
            <a:endParaRPr lang="en-US"/>
          </a:p>
        </p:txBody>
      </p:sp>
    </p:spTree>
    <p:extLst>
      <p:ext uri="{BB962C8B-B14F-4D97-AF65-F5344CB8AC3E}">
        <p14:creationId xmlns:p14="http://schemas.microsoft.com/office/powerpoint/2010/main" val="6421332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835016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E79C6B-C337-AE48-8812-771669F267E7}" type="slidenum">
              <a:rPr lang="en-US" smtClean="0"/>
              <a:t>25</a:t>
            </a:fld>
            <a:endParaRPr lang="en-US"/>
          </a:p>
        </p:txBody>
      </p:sp>
    </p:spTree>
    <p:extLst>
      <p:ext uri="{BB962C8B-B14F-4D97-AF65-F5344CB8AC3E}">
        <p14:creationId xmlns:p14="http://schemas.microsoft.com/office/powerpoint/2010/main" val="4518157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E79C6B-C337-AE48-8812-771669F267E7}" type="slidenum">
              <a:rPr lang="en-US" smtClean="0"/>
              <a:t>32</a:t>
            </a:fld>
            <a:endParaRPr lang="en-US"/>
          </a:p>
        </p:txBody>
      </p:sp>
    </p:spTree>
    <p:extLst>
      <p:ext uri="{BB962C8B-B14F-4D97-AF65-F5344CB8AC3E}">
        <p14:creationId xmlns:p14="http://schemas.microsoft.com/office/powerpoint/2010/main" val="3867717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56801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E79C6B-C337-AE48-8812-771669F267E7}" type="slidenum">
              <a:rPr lang="en-US" smtClean="0"/>
              <a:t>2</a:t>
            </a:fld>
            <a:endParaRPr lang="en-US"/>
          </a:p>
        </p:txBody>
      </p:sp>
    </p:spTree>
    <p:extLst>
      <p:ext uri="{BB962C8B-B14F-4D97-AF65-F5344CB8AC3E}">
        <p14:creationId xmlns:p14="http://schemas.microsoft.com/office/powerpoint/2010/main" val="22407732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E79C6B-C337-AE48-8812-771669F267E7}" type="slidenum">
              <a:rPr lang="en-US" smtClean="0"/>
              <a:t>8</a:t>
            </a:fld>
            <a:endParaRPr lang="en-US"/>
          </a:p>
        </p:txBody>
      </p:sp>
    </p:spTree>
    <p:extLst>
      <p:ext uri="{BB962C8B-B14F-4D97-AF65-F5344CB8AC3E}">
        <p14:creationId xmlns:p14="http://schemas.microsoft.com/office/powerpoint/2010/main" val="31586897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E79C6B-C337-AE48-8812-771669F267E7}" type="slidenum">
              <a:rPr lang="en-US" smtClean="0"/>
              <a:t>17</a:t>
            </a:fld>
            <a:endParaRPr lang="en-US"/>
          </a:p>
        </p:txBody>
      </p:sp>
    </p:spTree>
    <p:extLst>
      <p:ext uri="{BB962C8B-B14F-4D97-AF65-F5344CB8AC3E}">
        <p14:creationId xmlns:p14="http://schemas.microsoft.com/office/powerpoint/2010/main" val="36410383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E79C6B-C337-AE48-8812-771669F267E7}" type="slidenum">
              <a:rPr lang="en-US" smtClean="0"/>
              <a:t>19</a:t>
            </a:fld>
            <a:endParaRPr lang="en-US"/>
          </a:p>
        </p:txBody>
      </p:sp>
    </p:spTree>
    <p:extLst>
      <p:ext uri="{BB962C8B-B14F-4D97-AF65-F5344CB8AC3E}">
        <p14:creationId xmlns:p14="http://schemas.microsoft.com/office/powerpoint/2010/main" val="27666152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E79C6B-C337-AE48-8812-771669F267E7}" type="slidenum">
              <a:rPr lang="en-US" smtClean="0"/>
              <a:t>20</a:t>
            </a:fld>
            <a:endParaRPr lang="en-US"/>
          </a:p>
        </p:txBody>
      </p:sp>
    </p:spTree>
    <p:extLst>
      <p:ext uri="{BB962C8B-B14F-4D97-AF65-F5344CB8AC3E}">
        <p14:creationId xmlns:p14="http://schemas.microsoft.com/office/powerpoint/2010/main" val="4150691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E79C6B-C337-AE48-8812-771669F267E7}" type="slidenum">
              <a:rPr lang="en-US" smtClean="0"/>
              <a:t>21</a:t>
            </a:fld>
            <a:endParaRPr lang="en-US"/>
          </a:p>
        </p:txBody>
      </p:sp>
    </p:spTree>
    <p:extLst>
      <p:ext uri="{BB962C8B-B14F-4D97-AF65-F5344CB8AC3E}">
        <p14:creationId xmlns:p14="http://schemas.microsoft.com/office/powerpoint/2010/main" val="3386446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E79C6B-C337-AE48-8812-771669F267E7}" type="slidenum">
              <a:rPr lang="en-US" smtClean="0"/>
              <a:t>22</a:t>
            </a:fld>
            <a:endParaRPr lang="en-US"/>
          </a:p>
        </p:txBody>
      </p:sp>
    </p:spTree>
    <p:extLst>
      <p:ext uri="{BB962C8B-B14F-4D97-AF65-F5344CB8AC3E}">
        <p14:creationId xmlns:p14="http://schemas.microsoft.com/office/powerpoint/2010/main" val="17709538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E79C6B-C337-AE48-8812-771669F267E7}" type="slidenum">
              <a:rPr lang="en-US" smtClean="0"/>
              <a:t>24</a:t>
            </a:fld>
            <a:endParaRPr lang="en-US"/>
          </a:p>
        </p:txBody>
      </p:sp>
    </p:spTree>
    <p:extLst>
      <p:ext uri="{BB962C8B-B14F-4D97-AF65-F5344CB8AC3E}">
        <p14:creationId xmlns:p14="http://schemas.microsoft.com/office/powerpoint/2010/main" val="13083432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4715C63-372A-D648-B9DF-5C5094578AB4}" type="datetimeFigureOut">
              <a:rPr lang="en-US" smtClean="0"/>
              <a:t>2/28/22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CA3A1C-117D-B941-902E-72C09F598C0C}" type="slidenum">
              <a:rPr lang="en-US" smtClean="0"/>
              <a:t>‹#›</a:t>
            </a:fld>
            <a:endParaRPr lang="en-US"/>
          </a:p>
        </p:txBody>
      </p:sp>
    </p:spTree>
    <p:extLst>
      <p:ext uri="{BB962C8B-B14F-4D97-AF65-F5344CB8AC3E}">
        <p14:creationId xmlns:p14="http://schemas.microsoft.com/office/powerpoint/2010/main" val="24000406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715C63-372A-D648-B9DF-5C5094578AB4}" type="datetimeFigureOut">
              <a:rPr lang="en-US" smtClean="0"/>
              <a:t>2/28/22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CA3A1C-117D-B941-902E-72C09F598C0C}" type="slidenum">
              <a:rPr lang="en-US" smtClean="0"/>
              <a:t>‹#›</a:t>
            </a:fld>
            <a:endParaRPr lang="en-US"/>
          </a:p>
        </p:txBody>
      </p:sp>
    </p:spTree>
    <p:extLst>
      <p:ext uri="{BB962C8B-B14F-4D97-AF65-F5344CB8AC3E}">
        <p14:creationId xmlns:p14="http://schemas.microsoft.com/office/powerpoint/2010/main" val="20588632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715C63-372A-D648-B9DF-5C5094578AB4}" type="datetimeFigureOut">
              <a:rPr lang="en-US" smtClean="0"/>
              <a:t>2/28/22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CA3A1C-117D-B941-902E-72C09F598C0C}" type="slidenum">
              <a:rPr lang="en-US" smtClean="0"/>
              <a:t>‹#›</a:t>
            </a:fld>
            <a:endParaRPr lang="en-US"/>
          </a:p>
        </p:txBody>
      </p:sp>
    </p:spTree>
    <p:extLst>
      <p:ext uri="{BB962C8B-B14F-4D97-AF65-F5344CB8AC3E}">
        <p14:creationId xmlns:p14="http://schemas.microsoft.com/office/powerpoint/2010/main" val="24383152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Vers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832337"/>
            <a:ext cx="10515600" cy="4311163"/>
          </a:xfrm>
          <a:prstGeom prst="rect">
            <a:avLst/>
          </a:prstGeom>
          <a:effectLst>
            <a:softEdge rad="0"/>
          </a:effectLst>
        </p:spPr>
        <p:txBody>
          <a:bodyPr anchor="ctr" anchorCtr="0"/>
          <a:lstStyle>
            <a:lvl1pPr algn="ctr">
              <a:defRPr sz="4800" b="0" baseline="0">
                <a:solidFill>
                  <a:schemeClr val="tx1"/>
                </a:solidFill>
                <a:latin typeface="Avenir Next" panose="020B0503020202020204" pitchFamily="34" charset="0"/>
              </a:defRPr>
            </a:lvl1pPr>
          </a:lstStyle>
          <a:p>
            <a:r>
              <a:rPr lang="en-US" dirty="0"/>
              <a:t>Enter verse.</a:t>
            </a:r>
          </a:p>
        </p:txBody>
      </p:sp>
    </p:spTree>
    <p:extLst>
      <p:ext uri="{BB962C8B-B14F-4D97-AF65-F5344CB8AC3E}">
        <p14:creationId xmlns:p14="http://schemas.microsoft.com/office/powerpoint/2010/main" val="14053885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Verse slide">
    <p:bg>
      <p:bgPr>
        <a:blipFill dpi="0" rotWithShape="1">
          <a:blip r:embed="rId2">
            <a:alphaModFix amt="78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832337"/>
            <a:ext cx="10515600" cy="4311163"/>
          </a:xfrm>
          <a:prstGeom prst="rect">
            <a:avLst/>
          </a:prstGeom>
          <a:effectLst>
            <a:softEdge rad="0"/>
          </a:effectLst>
        </p:spPr>
        <p:txBody>
          <a:bodyPr anchor="ctr" anchorCtr="0"/>
          <a:lstStyle>
            <a:lvl1pPr algn="ctr">
              <a:defRPr sz="4800" b="0" baseline="0">
                <a:solidFill>
                  <a:schemeClr val="tx1"/>
                </a:solidFill>
                <a:latin typeface="Avenir Next" panose="020B0503020202020204" pitchFamily="34" charset="0"/>
              </a:defRPr>
            </a:lvl1pPr>
          </a:lstStyle>
          <a:p>
            <a:r>
              <a:rPr lang="en-US" dirty="0"/>
              <a:t>Enter verse.</a:t>
            </a:r>
          </a:p>
        </p:txBody>
      </p:sp>
    </p:spTree>
    <p:extLst>
      <p:ext uri="{BB962C8B-B14F-4D97-AF65-F5344CB8AC3E}">
        <p14:creationId xmlns:p14="http://schemas.microsoft.com/office/powerpoint/2010/main" val="14327848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EDD275-498D-1A47-86AB-BDCB4E4F02ED}"/>
              </a:ext>
            </a:extLst>
          </p:cNvPr>
          <p:cNvPicPr>
            <a:picLocks noChangeAspect="1"/>
          </p:cNvPicPr>
          <p:nvPr userDrawn="1"/>
        </p:nvPicPr>
        <p:blipFill>
          <a:blip r:embed="rId2"/>
          <a:stretch>
            <a:fillRect/>
          </a:stretch>
        </p:blipFill>
        <p:spPr>
          <a:xfrm>
            <a:off x="0" y="1654"/>
            <a:ext cx="12192000" cy="6854692"/>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1_Title, Text, and Content">
    <p:spTree>
      <p:nvGrpSpPr>
        <p:cNvPr id="1" name=""/>
        <p:cNvGrpSpPr/>
        <p:nvPr/>
      </p:nvGrpSpPr>
      <p:grpSpPr>
        <a:xfrm>
          <a:off x="0" y="0"/>
          <a:ext cx="0" cy="0"/>
          <a:chOff x="0" y="0"/>
          <a:chExt cx="0" cy="0"/>
        </a:xfrm>
      </p:grpSpPr>
      <p:sp>
        <p:nvSpPr>
          <p:cNvPr id="27" name="Title Text"/>
          <p:cNvSpPr txBox="1">
            <a:spLocks noGrp="1"/>
          </p:cNvSpPr>
          <p:nvPr>
            <p:ph type="title"/>
          </p:nvPr>
        </p:nvSpPr>
        <p:spPr>
          <a:xfrm>
            <a:off x="2087034" y="403225"/>
            <a:ext cx="7509934" cy="641350"/>
          </a:xfrm>
          <a:prstGeom prst="rect">
            <a:avLst/>
          </a:prstGeom>
        </p:spPr>
        <p:txBody>
          <a:bodyPr anchor="t">
            <a:normAutofit/>
          </a:bodyPr>
          <a:lstStyle/>
          <a:p>
            <a:r>
              <a:t>Title Text</a:t>
            </a:r>
          </a:p>
        </p:txBody>
      </p:sp>
      <p:sp>
        <p:nvSpPr>
          <p:cNvPr id="28" name="Body Level One…"/>
          <p:cNvSpPr txBox="1">
            <a:spLocks noGrp="1"/>
          </p:cNvSpPr>
          <p:nvPr>
            <p:ph type="body" sz="half" idx="1"/>
          </p:nvPr>
        </p:nvSpPr>
        <p:spPr>
          <a:xfrm>
            <a:off x="914400" y="1295400"/>
            <a:ext cx="5080000" cy="5257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165548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715C63-372A-D648-B9DF-5C5094578AB4}" type="datetimeFigureOut">
              <a:rPr lang="en-US" smtClean="0"/>
              <a:t>2/28/22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CA3A1C-117D-B941-902E-72C09F598C0C}" type="slidenum">
              <a:rPr lang="en-US" smtClean="0"/>
              <a:t>‹#›</a:t>
            </a:fld>
            <a:endParaRPr lang="en-US"/>
          </a:p>
        </p:txBody>
      </p:sp>
    </p:spTree>
    <p:extLst>
      <p:ext uri="{BB962C8B-B14F-4D97-AF65-F5344CB8AC3E}">
        <p14:creationId xmlns:p14="http://schemas.microsoft.com/office/powerpoint/2010/main" val="3252817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4715C63-372A-D648-B9DF-5C5094578AB4}" type="datetimeFigureOut">
              <a:rPr lang="en-US" smtClean="0"/>
              <a:t>2/28/22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CA3A1C-117D-B941-902E-72C09F598C0C}" type="slidenum">
              <a:rPr lang="en-US" smtClean="0"/>
              <a:t>‹#›</a:t>
            </a:fld>
            <a:endParaRPr lang="en-US"/>
          </a:p>
        </p:txBody>
      </p:sp>
    </p:spTree>
    <p:extLst>
      <p:ext uri="{BB962C8B-B14F-4D97-AF65-F5344CB8AC3E}">
        <p14:creationId xmlns:p14="http://schemas.microsoft.com/office/powerpoint/2010/main" val="32725611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4715C63-372A-D648-B9DF-5C5094578AB4}" type="datetimeFigureOut">
              <a:rPr lang="en-US" smtClean="0"/>
              <a:t>2/28/22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CA3A1C-117D-B941-902E-72C09F598C0C}" type="slidenum">
              <a:rPr lang="en-US" smtClean="0"/>
              <a:t>‹#›</a:t>
            </a:fld>
            <a:endParaRPr lang="en-US"/>
          </a:p>
        </p:txBody>
      </p:sp>
    </p:spTree>
    <p:extLst>
      <p:ext uri="{BB962C8B-B14F-4D97-AF65-F5344CB8AC3E}">
        <p14:creationId xmlns:p14="http://schemas.microsoft.com/office/powerpoint/2010/main" val="925988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4715C63-372A-D648-B9DF-5C5094578AB4}" type="datetimeFigureOut">
              <a:rPr lang="en-US" smtClean="0"/>
              <a:t>2/28/22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DCA3A1C-117D-B941-902E-72C09F598C0C}" type="slidenum">
              <a:rPr lang="en-US" smtClean="0"/>
              <a:t>‹#›</a:t>
            </a:fld>
            <a:endParaRPr lang="en-US"/>
          </a:p>
        </p:txBody>
      </p:sp>
    </p:spTree>
    <p:extLst>
      <p:ext uri="{BB962C8B-B14F-4D97-AF65-F5344CB8AC3E}">
        <p14:creationId xmlns:p14="http://schemas.microsoft.com/office/powerpoint/2010/main" val="3014891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4715C63-372A-D648-B9DF-5C5094578AB4}" type="datetimeFigureOut">
              <a:rPr lang="en-US" smtClean="0"/>
              <a:t>2/28/22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DCA3A1C-117D-B941-902E-72C09F598C0C}" type="slidenum">
              <a:rPr lang="en-US" smtClean="0"/>
              <a:t>‹#›</a:t>
            </a:fld>
            <a:endParaRPr lang="en-US"/>
          </a:p>
        </p:txBody>
      </p:sp>
    </p:spTree>
    <p:extLst>
      <p:ext uri="{BB962C8B-B14F-4D97-AF65-F5344CB8AC3E}">
        <p14:creationId xmlns:p14="http://schemas.microsoft.com/office/powerpoint/2010/main" val="713839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715C63-372A-D648-B9DF-5C5094578AB4}" type="datetimeFigureOut">
              <a:rPr lang="en-US" smtClean="0"/>
              <a:t>2/28/22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DCA3A1C-117D-B941-902E-72C09F598C0C}" type="slidenum">
              <a:rPr lang="en-US" smtClean="0"/>
              <a:t>‹#›</a:t>
            </a:fld>
            <a:endParaRPr lang="en-US"/>
          </a:p>
        </p:txBody>
      </p:sp>
    </p:spTree>
    <p:extLst>
      <p:ext uri="{BB962C8B-B14F-4D97-AF65-F5344CB8AC3E}">
        <p14:creationId xmlns:p14="http://schemas.microsoft.com/office/powerpoint/2010/main" val="28344387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4715C63-372A-D648-B9DF-5C5094578AB4}" type="datetimeFigureOut">
              <a:rPr lang="en-US" smtClean="0"/>
              <a:t>2/28/22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CA3A1C-117D-B941-902E-72C09F598C0C}" type="slidenum">
              <a:rPr lang="en-US" smtClean="0"/>
              <a:t>‹#›</a:t>
            </a:fld>
            <a:endParaRPr lang="en-US"/>
          </a:p>
        </p:txBody>
      </p:sp>
    </p:spTree>
    <p:extLst>
      <p:ext uri="{BB962C8B-B14F-4D97-AF65-F5344CB8AC3E}">
        <p14:creationId xmlns:p14="http://schemas.microsoft.com/office/powerpoint/2010/main" val="2343634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4715C63-372A-D648-B9DF-5C5094578AB4}" type="datetimeFigureOut">
              <a:rPr lang="en-US" smtClean="0"/>
              <a:t>2/28/22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CA3A1C-117D-B941-902E-72C09F598C0C}" type="slidenum">
              <a:rPr lang="en-US" smtClean="0"/>
              <a:t>‹#›</a:t>
            </a:fld>
            <a:endParaRPr lang="en-US"/>
          </a:p>
        </p:txBody>
      </p:sp>
    </p:spTree>
    <p:extLst>
      <p:ext uri="{BB962C8B-B14F-4D97-AF65-F5344CB8AC3E}">
        <p14:creationId xmlns:p14="http://schemas.microsoft.com/office/powerpoint/2010/main" val="2110274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8000">
              <a:schemeClr val="bg1"/>
            </a:gs>
            <a:gs pos="100000">
              <a:srgbClr val="002850"/>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715C63-372A-D648-B9DF-5C5094578AB4}" type="datetimeFigureOut">
              <a:rPr lang="en-US" smtClean="0"/>
              <a:t>2/28/22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CA3A1C-117D-B941-902E-72C09F598C0C}" type="slidenum">
              <a:rPr lang="en-US" smtClean="0"/>
              <a:t>‹#›</a:t>
            </a:fld>
            <a:endParaRPr lang="en-US"/>
          </a:p>
        </p:txBody>
      </p:sp>
    </p:spTree>
    <p:extLst>
      <p:ext uri="{BB962C8B-B14F-4D97-AF65-F5344CB8AC3E}">
        <p14:creationId xmlns:p14="http://schemas.microsoft.com/office/powerpoint/2010/main" val="37369532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702" r:id="rId13"/>
    <p:sldLayoutId id="2147483673" r:id="rId14"/>
    <p:sldLayoutId id="214748370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hyperlink" Target="https://www.biblegateway.com/resources/audio/" TargetMode="External"/><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8" Type="http://schemas.openxmlformats.org/officeDocument/2006/relationships/hyperlink" Target="http://www.zondervan.com/jpeg/0310918936.jpg" TargetMode="External"/><Relationship Id="rId3" Type="http://schemas.openxmlformats.org/officeDocument/2006/relationships/image" Target="../media/image15.jpeg"/><Relationship Id="rId7" Type="http://schemas.openxmlformats.org/officeDocument/2006/relationships/image" Target="../media/image17.jpe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hyperlink" Target="http://www.zondervan.com/jpeg/0310929555.jpg" TargetMode="External"/><Relationship Id="rId5" Type="http://schemas.openxmlformats.org/officeDocument/2006/relationships/image" Target="../media/image16.jpeg"/><Relationship Id="rId4" Type="http://schemas.openxmlformats.org/officeDocument/2006/relationships/hyperlink" Target="http://www.zondervan.com/jpeg/0310910927.jpg" TargetMode="External"/><Relationship Id="rId9" Type="http://schemas.openxmlformats.org/officeDocument/2006/relationships/image" Target="../media/image18.jpeg"/></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hyperlink" Target="http://www.thebibleproject.com/" TargetMode="External"/><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hyperlink" Target="http://www.blueletterbible.com/" TargetMode="External"/><Relationship Id="rId2" Type="http://schemas.openxmlformats.org/officeDocument/2006/relationships/image" Target="../media/image6.png"/><Relationship Id="rId1" Type="http://schemas.openxmlformats.org/officeDocument/2006/relationships/slideLayout" Target="../slideLayouts/slideLayout12.xml"/><Relationship Id="rId5" Type="http://schemas.openxmlformats.org/officeDocument/2006/relationships/hyperlink" Target="http://www.studylight.org/" TargetMode="External"/><Relationship Id="rId4" Type="http://schemas.openxmlformats.org/officeDocument/2006/relationships/hyperlink" Target="http://www.biblestudytools.com/"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www.blueletterbible.org/" TargetMode="External"/><Relationship Id="rId2" Type="http://schemas.openxmlformats.org/officeDocument/2006/relationships/image" Target="../media/image6.png"/><Relationship Id="rId1" Type="http://schemas.openxmlformats.org/officeDocument/2006/relationships/slideLayout" Target="../slideLayouts/slideLayout12.xml"/><Relationship Id="rId4" Type="http://schemas.openxmlformats.org/officeDocument/2006/relationships/hyperlink" Target="http://www.biblestudytools.com/"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hyperlink" Target="https://www.biblegateway.com/resources/audio" TargetMode="External"/><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7D604AE2-127B-1B4F-8A34-197B120950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240"/>
            <a:ext cx="12185501" cy="6858000"/>
          </a:xfrm>
          <a:prstGeom prst="rect">
            <a:avLst/>
          </a:prstGeom>
        </p:spPr>
      </p:pic>
      <p:sp>
        <p:nvSpPr>
          <p:cNvPr id="44" name="Title 1"/>
          <p:cNvSpPr txBox="1">
            <a:spLocks noGrp="1"/>
          </p:cNvSpPr>
          <p:nvPr>
            <p:ph type="title"/>
          </p:nvPr>
        </p:nvSpPr>
        <p:spPr>
          <a:xfrm>
            <a:off x="2092181" y="4114800"/>
            <a:ext cx="9642619" cy="1030970"/>
          </a:xfrm>
          <a:prstGeom prst="rect">
            <a:avLst/>
          </a:prstGeom>
        </p:spPr>
        <p:txBody>
          <a:bodyPr>
            <a:normAutofit/>
          </a:bodyPr>
          <a:lstStyle/>
          <a:p>
            <a:pPr algn="r">
              <a:defRPr b="1" i="1"/>
            </a:pPr>
            <a:r>
              <a:rPr lang="en-US" sz="3200" dirty="0">
                <a:solidFill>
                  <a:srgbClr val="F58F40"/>
                </a:solidFill>
                <a:latin typeface="Myriad Apple Text" panose="02000400000000000000" pitchFamily="2" charset="0"/>
                <a:ea typeface="Century Gothic"/>
                <a:cs typeface="Century Gothic"/>
                <a:sym typeface="Century Gothic"/>
              </a:rPr>
              <a:t>Mapping a new life in Christ according to a </a:t>
            </a:r>
            <a:br>
              <a:rPr lang="en-US" sz="3200" dirty="0">
                <a:solidFill>
                  <a:srgbClr val="F58F40"/>
                </a:solidFill>
                <a:latin typeface="Myriad Apple Text" panose="02000400000000000000" pitchFamily="2" charset="0"/>
                <a:ea typeface="Century Gothic"/>
                <a:cs typeface="Century Gothic"/>
                <a:sym typeface="Century Gothic"/>
              </a:rPr>
            </a:br>
            <a:r>
              <a:rPr lang="en-US" sz="3200" dirty="0">
                <a:solidFill>
                  <a:srgbClr val="F58F40"/>
                </a:solidFill>
                <a:latin typeface="Myriad Apple Text" panose="02000400000000000000" pitchFamily="2" charset="0"/>
                <a:ea typeface="Century Gothic"/>
                <a:cs typeface="Century Gothic"/>
                <a:sym typeface="Century Gothic"/>
              </a:rPr>
              <a:t>Biblical True^North</a:t>
            </a:r>
            <a:endParaRPr sz="3200" dirty="0">
              <a:solidFill>
                <a:srgbClr val="F58F40"/>
              </a:solidFill>
              <a:latin typeface="Myriad Apple Text" panose="02000400000000000000" pitchFamily="2" charset="0"/>
              <a:ea typeface="Century Gothic"/>
              <a:cs typeface="Century Gothic"/>
              <a:sym typeface="Century Gothic"/>
            </a:endParaRPr>
          </a:p>
        </p:txBody>
      </p:sp>
      <p:pic>
        <p:nvPicPr>
          <p:cNvPr id="3" name="Picture 2">
            <a:extLst>
              <a:ext uri="{FF2B5EF4-FFF2-40B4-BE49-F238E27FC236}">
                <a16:creationId xmlns:a16="http://schemas.microsoft.com/office/drawing/2014/main" id="{F0045C7F-18D2-FB46-9346-CBEFC3B7AAF4}"/>
              </a:ext>
            </a:extLst>
          </p:cNvPr>
          <p:cNvPicPr>
            <a:picLocks noChangeAspect="1"/>
          </p:cNvPicPr>
          <p:nvPr/>
        </p:nvPicPr>
        <p:blipFill rotWithShape="1">
          <a:blip r:embed="rId4">
            <a:extLst>
              <a:ext uri="{28A0092B-C50C-407E-A947-70E740481C1C}">
                <a14:useLocalDpi xmlns:a14="http://schemas.microsoft.com/office/drawing/2010/main" val="0"/>
              </a:ext>
            </a:extLst>
          </a:blip>
          <a:srcRect t="79197"/>
          <a:stretch/>
        </p:blipFill>
        <p:spPr>
          <a:xfrm>
            <a:off x="3183919" y="2604051"/>
            <a:ext cx="8515712" cy="139320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647FF507-C878-F24A-AE0D-BD977AFEF5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9" y="0"/>
            <a:ext cx="12185501" cy="6858000"/>
          </a:xfrm>
          <a:prstGeom prst="rect">
            <a:avLst/>
          </a:prstGeom>
        </p:spPr>
      </p:pic>
      <p:sp>
        <p:nvSpPr>
          <p:cNvPr id="57" name="Title 1"/>
          <p:cNvSpPr txBox="1">
            <a:spLocks noGrp="1"/>
          </p:cNvSpPr>
          <p:nvPr>
            <p:ph type="title"/>
          </p:nvPr>
        </p:nvSpPr>
        <p:spPr>
          <a:xfrm>
            <a:off x="838200" y="1828188"/>
            <a:ext cx="10515600" cy="915013"/>
          </a:xfrm>
          <a:prstGeom prst="rect">
            <a:avLst/>
          </a:prstGeom>
        </p:spPr>
        <p:txBody>
          <a:bodyPr>
            <a:noAutofit/>
          </a:bodyPr>
          <a:lstStyle/>
          <a:p>
            <a:pPr defTabSz="351129">
              <a:lnSpc>
                <a:spcPct val="100000"/>
              </a:lnSpc>
              <a:defRPr sz="1632" b="1"/>
            </a:pPr>
            <a:r>
              <a:rPr sz="3500" dirty="0">
                <a:solidFill>
                  <a:srgbClr val="F58F40"/>
                </a:solidFill>
                <a:latin typeface="Myriad Apple Text" panose="02000400000000000000" pitchFamily="2" charset="0"/>
              </a:rPr>
              <a:t>2. Pray Biblically</a:t>
            </a:r>
            <a:br>
              <a:rPr sz="3500" dirty="0">
                <a:solidFill>
                  <a:srgbClr val="F58F40"/>
                </a:solidFill>
                <a:latin typeface="Myriad Apple Text" panose="02000400000000000000" pitchFamily="2" charset="0"/>
              </a:rPr>
            </a:br>
            <a:br>
              <a:rPr sz="3500" dirty="0">
                <a:solidFill>
                  <a:srgbClr val="F58F40"/>
                </a:solidFill>
                <a:latin typeface="Myriad Apple Text" panose="02000400000000000000" pitchFamily="2" charset="0"/>
              </a:rPr>
            </a:br>
            <a:endParaRPr sz="3500" dirty="0">
              <a:solidFill>
                <a:srgbClr val="F58F40"/>
              </a:solidFill>
              <a:latin typeface="Myriad Apple Text" panose="02000400000000000000" pitchFamily="2" charset="0"/>
            </a:endParaRPr>
          </a:p>
        </p:txBody>
      </p:sp>
      <p:sp>
        <p:nvSpPr>
          <p:cNvPr id="58" name="TextBox 3"/>
          <p:cNvSpPr txBox="1"/>
          <p:nvPr/>
        </p:nvSpPr>
        <p:spPr>
          <a:xfrm>
            <a:off x="1268910" y="2813966"/>
            <a:ext cx="9624801" cy="1384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450" tIns="44450" rIns="44450" bIns="44450" anchor="ctr">
            <a:spAutoFit/>
          </a:bodyPr>
          <a:lstStyle>
            <a:lvl1pPr algn="ctr">
              <a:defRPr sz="2800">
                <a:solidFill>
                  <a:srgbClr val="FFFFFF"/>
                </a:solidFill>
                <a:latin typeface="Century Gothic"/>
                <a:ea typeface="Century Gothic"/>
                <a:cs typeface="Century Gothic"/>
                <a:sym typeface="Century Gothic"/>
              </a:defRPr>
            </a:lvl1pPr>
          </a:lstStyle>
          <a:p>
            <a:r>
              <a:rPr dirty="0">
                <a:solidFill>
                  <a:schemeClr val="tx1">
                    <a:lumMod val="95000"/>
                    <a:lumOff val="5000"/>
                  </a:schemeClr>
                </a:solidFill>
                <a:latin typeface="Myriad Apple Text" panose="02000400000000000000" pitchFamily="2" charset="0"/>
              </a:rPr>
              <a:t>Eugene Peterson: “The reason why our prayers so often fall flat or come out stale is because they have been uprooted from the soil of the Word of God.”</a:t>
            </a: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1BF9D85E-3370-DB4B-9593-655488583F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9" y="0"/>
            <a:ext cx="12185501" cy="6858000"/>
          </a:xfrm>
          <a:prstGeom prst="rect">
            <a:avLst/>
          </a:prstGeom>
        </p:spPr>
      </p:pic>
      <p:sp>
        <p:nvSpPr>
          <p:cNvPr id="61" name="Title 1"/>
          <p:cNvSpPr txBox="1">
            <a:spLocks noGrp="1"/>
          </p:cNvSpPr>
          <p:nvPr>
            <p:ph type="title"/>
          </p:nvPr>
        </p:nvSpPr>
        <p:spPr>
          <a:xfrm>
            <a:off x="838200" y="1828188"/>
            <a:ext cx="10515600" cy="915013"/>
          </a:xfrm>
          <a:prstGeom prst="rect">
            <a:avLst/>
          </a:prstGeom>
        </p:spPr>
        <p:txBody>
          <a:bodyPr>
            <a:noAutofit/>
          </a:bodyPr>
          <a:lstStyle/>
          <a:p>
            <a:pPr defTabSz="351129">
              <a:lnSpc>
                <a:spcPct val="100000"/>
              </a:lnSpc>
              <a:defRPr sz="1632" b="1"/>
            </a:pPr>
            <a:r>
              <a:rPr sz="3500" dirty="0">
                <a:solidFill>
                  <a:srgbClr val="F58F40"/>
                </a:solidFill>
                <a:latin typeface="Myriad Apple Text" panose="02000400000000000000" pitchFamily="2" charset="0"/>
              </a:rPr>
              <a:t>2. Pray Biblically</a:t>
            </a:r>
            <a:br>
              <a:rPr sz="3500" dirty="0">
                <a:solidFill>
                  <a:srgbClr val="F58F40"/>
                </a:solidFill>
                <a:latin typeface="Myriad Apple Text" panose="02000400000000000000" pitchFamily="2" charset="0"/>
              </a:rPr>
            </a:br>
            <a:br>
              <a:rPr sz="3500" dirty="0">
                <a:solidFill>
                  <a:srgbClr val="F58F40"/>
                </a:solidFill>
                <a:latin typeface="Myriad Apple Text" panose="02000400000000000000" pitchFamily="2" charset="0"/>
              </a:rPr>
            </a:br>
            <a:endParaRPr sz="3500" dirty="0">
              <a:solidFill>
                <a:srgbClr val="F58F40"/>
              </a:solidFill>
              <a:latin typeface="Myriad Apple Text" panose="02000400000000000000" pitchFamily="2" charset="0"/>
            </a:endParaRPr>
          </a:p>
        </p:txBody>
      </p:sp>
      <p:sp>
        <p:nvSpPr>
          <p:cNvPr id="62" name="TextBox 3"/>
          <p:cNvSpPr txBox="1"/>
          <p:nvPr/>
        </p:nvSpPr>
        <p:spPr>
          <a:xfrm>
            <a:off x="1283599" y="2598065"/>
            <a:ext cx="9624801" cy="181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450" tIns="44450" rIns="44450" bIns="44450" anchor="ctr">
            <a:spAutoFit/>
          </a:bodyPr>
          <a:lstStyle/>
          <a:p>
            <a:pPr algn="ctr">
              <a:defRPr sz="2800" b="1" i="1">
                <a:solidFill>
                  <a:srgbClr val="FFFFFF"/>
                </a:solidFill>
                <a:latin typeface="Century Gothic"/>
                <a:ea typeface="Century Gothic"/>
                <a:cs typeface="Century Gothic"/>
                <a:sym typeface="Century Gothic"/>
              </a:defRPr>
            </a:pPr>
            <a:r>
              <a:rPr dirty="0">
                <a:solidFill>
                  <a:schemeClr val="tx1">
                    <a:lumMod val="95000"/>
                    <a:lumOff val="5000"/>
                  </a:schemeClr>
                </a:solidFill>
                <a:latin typeface="Myriad Apple Text" panose="02000400000000000000" pitchFamily="2" charset="0"/>
              </a:rPr>
              <a:t>Pray like Samuel </a:t>
            </a:r>
            <a:r>
              <a:rPr b="0" i="0" dirty="0">
                <a:solidFill>
                  <a:schemeClr val="tx1">
                    <a:lumMod val="95000"/>
                    <a:lumOff val="5000"/>
                  </a:schemeClr>
                </a:solidFill>
                <a:latin typeface="Myriad Apple Text" panose="02000400000000000000" pitchFamily="2" charset="0"/>
              </a:rPr>
              <a:t>-  “Speak Lord, for Your servant is listening” </a:t>
            </a:r>
            <a:endParaRPr lang="en-US" b="0" i="0" dirty="0">
              <a:solidFill>
                <a:schemeClr val="tx1">
                  <a:lumMod val="95000"/>
                  <a:lumOff val="5000"/>
                </a:schemeClr>
              </a:solidFill>
              <a:latin typeface="Myriad Apple Text" panose="02000400000000000000" pitchFamily="2" charset="0"/>
            </a:endParaRPr>
          </a:p>
          <a:p>
            <a:pPr algn="ctr">
              <a:defRPr sz="2800" b="1" i="1">
                <a:solidFill>
                  <a:srgbClr val="FFFFFF"/>
                </a:solidFill>
                <a:latin typeface="Century Gothic"/>
                <a:ea typeface="Century Gothic"/>
                <a:cs typeface="Century Gothic"/>
                <a:sym typeface="Century Gothic"/>
              </a:defRPr>
            </a:pPr>
            <a:r>
              <a:rPr b="0" i="0" dirty="0">
                <a:solidFill>
                  <a:schemeClr val="tx1">
                    <a:lumMod val="95000"/>
                    <a:lumOff val="5000"/>
                  </a:schemeClr>
                </a:solidFill>
                <a:latin typeface="Myriad Apple Text" panose="02000400000000000000" pitchFamily="2" charset="0"/>
              </a:rPr>
              <a:t>(1 Sam 3:1-21)</a:t>
            </a:r>
            <a:br>
              <a:rPr b="0" i="0" dirty="0">
                <a:solidFill>
                  <a:schemeClr val="tx1">
                    <a:lumMod val="95000"/>
                    <a:lumOff val="5000"/>
                  </a:schemeClr>
                </a:solidFill>
                <a:latin typeface="Myriad Apple Text" panose="02000400000000000000" pitchFamily="2" charset="0"/>
              </a:rPr>
            </a:br>
            <a:br>
              <a:rPr b="0" i="0" dirty="0">
                <a:solidFill>
                  <a:schemeClr val="tx1">
                    <a:lumMod val="95000"/>
                    <a:lumOff val="5000"/>
                  </a:schemeClr>
                </a:solidFill>
                <a:latin typeface="Myriad Apple Text" panose="02000400000000000000" pitchFamily="2" charset="0"/>
              </a:rPr>
            </a:br>
            <a:endParaRPr b="0" i="0" dirty="0">
              <a:solidFill>
                <a:schemeClr val="tx1">
                  <a:lumMod val="95000"/>
                  <a:lumOff val="5000"/>
                </a:schemeClr>
              </a:solidFill>
              <a:latin typeface="Myriad Apple Text" panose="02000400000000000000" pitchFamily="2" charset="0"/>
            </a:endParaRPr>
          </a:p>
        </p:txBody>
      </p:sp>
      <p:sp>
        <p:nvSpPr>
          <p:cNvPr id="63" name="Rectangle 4"/>
          <p:cNvSpPr txBox="1"/>
          <p:nvPr/>
        </p:nvSpPr>
        <p:spPr>
          <a:xfrm>
            <a:off x="1713465" y="3935721"/>
            <a:ext cx="8735691" cy="9550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a:defRPr sz="2800" b="1" i="1">
                <a:solidFill>
                  <a:srgbClr val="FFFFFF"/>
                </a:solidFill>
                <a:latin typeface="Century Gothic"/>
                <a:ea typeface="Century Gothic"/>
                <a:cs typeface="Century Gothic"/>
                <a:sym typeface="Century Gothic"/>
              </a:defRPr>
            </a:pPr>
            <a:r>
              <a:rPr dirty="0">
                <a:solidFill>
                  <a:schemeClr val="tx1">
                    <a:lumMod val="95000"/>
                    <a:lumOff val="5000"/>
                  </a:schemeClr>
                </a:solidFill>
                <a:latin typeface="Myriad Apple Text" panose="02000400000000000000" pitchFamily="2" charset="0"/>
              </a:rPr>
              <a:t>Pray like Mary </a:t>
            </a:r>
            <a:r>
              <a:rPr b="0" i="0" dirty="0">
                <a:solidFill>
                  <a:schemeClr val="tx1">
                    <a:lumMod val="95000"/>
                    <a:lumOff val="5000"/>
                  </a:schemeClr>
                </a:solidFill>
                <a:latin typeface="Myriad Apple Text" panose="02000400000000000000" pitchFamily="2" charset="0"/>
              </a:rPr>
              <a:t>- “May it be to me according to your word” (Luke 1:26-38)</a:t>
            </a: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advAuto="0"/>
      <p:bldP spid="63" grpId="0"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AC10B7CB-D401-184A-AB80-2E57170F0E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9" y="0"/>
            <a:ext cx="12185501" cy="6858000"/>
          </a:xfrm>
          <a:prstGeom prst="rect">
            <a:avLst/>
          </a:prstGeom>
        </p:spPr>
      </p:pic>
      <p:sp>
        <p:nvSpPr>
          <p:cNvPr id="66" name="Title 1"/>
          <p:cNvSpPr txBox="1">
            <a:spLocks noGrp="1"/>
          </p:cNvSpPr>
          <p:nvPr>
            <p:ph type="title"/>
          </p:nvPr>
        </p:nvSpPr>
        <p:spPr>
          <a:xfrm>
            <a:off x="838200" y="1828188"/>
            <a:ext cx="10515600" cy="915013"/>
          </a:xfrm>
          <a:prstGeom prst="rect">
            <a:avLst/>
          </a:prstGeom>
        </p:spPr>
        <p:txBody>
          <a:bodyPr>
            <a:noAutofit/>
          </a:bodyPr>
          <a:lstStyle/>
          <a:p>
            <a:pPr defTabSz="351129">
              <a:lnSpc>
                <a:spcPct val="100000"/>
              </a:lnSpc>
              <a:defRPr sz="1632" b="1"/>
            </a:pPr>
            <a:r>
              <a:rPr sz="3500" dirty="0">
                <a:solidFill>
                  <a:srgbClr val="F58F40"/>
                </a:solidFill>
                <a:latin typeface="Myriad Apple Text" panose="02000400000000000000" pitchFamily="2" charset="0"/>
              </a:rPr>
              <a:t>2. Pray Biblically</a:t>
            </a:r>
            <a:br>
              <a:rPr sz="3500" dirty="0">
                <a:solidFill>
                  <a:srgbClr val="F58F40"/>
                </a:solidFill>
                <a:latin typeface="Myriad Apple Text" panose="02000400000000000000" pitchFamily="2" charset="0"/>
              </a:rPr>
            </a:br>
            <a:br>
              <a:rPr sz="3500" dirty="0">
                <a:solidFill>
                  <a:srgbClr val="F58F40"/>
                </a:solidFill>
                <a:latin typeface="Myriad Apple Text" panose="02000400000000000000" pitchFamily="2" charset="0"/>
              </a:rPr>
            </a:br>
            <a:endParaRPr sz="3500" dirty="0">
              <a:solidFill>
                <a:srgbClr val="F58F40"/>
              </a:solidFill>
              <a:latin typeface="Myriad Apple Text" panose="02000400000000000000" pitchFamily="2" charset="0"/>
            </a:endParaRPr>
          </a:p>
        </p:txBody>
      </p:sp>
      <p:sp>
        <p:nvSpPr>
          <p:cNvPr id="67" name="TextBox 3"/>
          <p:cNvSpPr txBox="1"/>
          <p:nvPr/>
        </p:nvSpPr>
        <p:spPr>
          <a:xfrm>
            <a:off x="1268910" y="2813966"/>
            <a:ext cx="9624801" cy="1384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450" tIns="44450" rIns="44450" bIns="44450" anchor="ctr">
            <a:spAutoFit/>
          </a:bodyPr>
          <a:lstStyle/>
          <a:p>
            <a:pPr algn="ctr">
              <a:defRPr sz="2800" b="1" i="1">
                <a:solidFill>
                  <a:srgbClr val="FFFFFF"/>
                </a:solidFill>
                <a:latin typeface="Century Gothic"/>
                <a:ea typeface="Century Gothic"/>
                <a:cs typeface="Century Gothic"/>
                <a:sym typeface="Century Gothic"/>
              </a:defRPr>
            </a:pPr>
            <a:r>
              <a:rPr dirty="0">
                <a:solidFill>
                  <a:schemeClr val="tx1">
                    <a:lumMod val="95000"/>
                    <a:lumOff val="5000"/>
                  </a:schemeClr>
                </a:solidFill>
                <a:latin typeface="Myriad Apple Text" panose="02000400000000000000" pitchFamily="2" charset="0"/>
              </a:rPr>
              <a:t>Pray like Jesus - </a:t>
            </a:r>
            <a:r>
              <a:rPr b="0" i="0" dirty="0">
                <a:solidFill>
                  <a:schemeClr val="tx1">
                    <a:lumMod val="95000"/>
                    <a:lumOff val="5000"/>
                  </a:schemeClr>
                </a:solidFill>
                <a:latin typeface="Myriad Apple Text" panose="02000400000000000000" pitchFamily="2" charset="0"/>
              </a:rPr>
              <a:t>(Luke, Matt 6, John 17, The Psalms)</a:t>
            </a:r>
            <a:br>
              <a:rPr b="0" i="0" dirty="0">
                <a:solidFill>
                  <a:schemeClr val="tx1">
                    <a:lumMod val="95000"/>
                    <a:lumOff val="5000"/>
                  </a:schemeClr>
                </a:solidFill>
                <a:latin typeface="Myriad Apple Text" panose="02000400000000000000" pitchFamily="2" charset="0"/>
              </a:rPr>
            </a:br>
            <a:br>
              <a:rPr b="0" i="0" dirty="0">
                <a:solidFill>
                  <a:schemeClr val="tx1">
                    <a:lumMod val="95000"/>
                    <a:lumOff val="5000"/>
                  </a:schemeClr>
                </a:solidFill>
                <a:latin typeface="Myriad Apple Text" panose="02000400000000000000" pitchFamily="2" charset="0"/>
              </a:rPr>
            </a:br>
            <a:endParaRPr b="0" i="0" dirty="0">
              <a:solidFill>
                <a:schemeClr val="tx1">
                  <a:lumMod val="95000"/>
                  <a:lumOff val="5000"/>
                </a:schemeClr>
              </a:solidFill>
              <a:latin typeface="Myriad Apple Text" panose="02000400000000000000" pitchFamily="2" charset="0"/>
            </a:endParaRPr>
          </a:p>
        </p:txBody>
      </p:sp>
      <p:sp>
        <p:nvSpPr>
          <p:cNvPr id="68" name="Rectangle 4"/>
          <p:cNvSpPr txBox="1"/>
          <p:nvPr/>
        </p:nvSpPr>
        <p:spPr>
          <a:xfrm>
            <a:off x="2493310" y="3745816"/>
            <a:ext cx="7175999" cy="5232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lgn="ctr">
              <a:defRPr sz="2800" b="1" i="1">
                <a:solidFill>
                  <a:srgbClr val="FFFFFF"/>
                </a:solidFill>
                <a:latin typeface="Century Gothic"/>
                <a:ea typeface="Century Gothic"/>
                <a:cs typeface="Century Gothic"/>
                <a:sym typeface="Century Gothic"/>
              </a:defRPr>
            </a:pPr>
            <a:r>
              <a:rPr dirty="0">
                <a:solidFill>
                  <a:schemeClr val="tx1">
                    <a:lumMod val="95000"/>
                    <a:lumOff val="5000"/>
                  </a:schemeClr>
                </a:solidFill>
                <a:latin typeface="Myriad Apple Text" panose="02000400000000000000" pitchFamily="2" charset="0"/>
              </a:rPr>
              <a:t>Pray like Paul - </a:t>
            </a:r>
            <a:r>
              <a:rPr b="0" i="0" dirty="0">
                <a:solidFill>
                  <a:schemeClr val="tx1">
                    <a:lumMod val="95000"/>
                    <a:lumOff val="5000"/>
                  </a:schemeClr>
                </a:solidFill>
                <a:latin typeface="Myriad Apple Text" panose="02000400000000000000" pitchFamily="2" charset="0"/>
              </a:rPr>
              <a:t>(Eph 1:15-23; Phil 1:3-6; Col 1:9-14)</a:t>
            </a: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advAuto="0"/>
      <p:bldP spid="68" grpId="0"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5BD82C03-B705-D74D-9A76-A6D6B26116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9" y="0"/>
            <a:ext cx="12185501" cy="6858000"/>
          </a:xfrm>
          <a:prstGeom prst="rect">
            <a:avLst/>
          </a:prstGeom>
        </p:spPr>
      </p:pic>
      <p:sp>
        <p:nvSpPr>
          <p:cNvPr id="71" name="Title 1"/>
          <p:cNvSpPr txBox="1">
            <a:spLocks noGrp="1"/>
          </p:cNvSpPr>
          <p:nvPr>
            <p:ph type="title"/>
          </p:nvPr>
        </p:nvSpPr>
        <p:spPr>
          <a:xfrm>
            <a:off x="838200" y="1828188"/>
            <a:ext cx="10515600" cy="915013"/>
          </a:xfrm>
          <a:prstGeom prst="rect">
            <a:avLst/>
          </a:prstGeom>
        </p:spPr>
        <p:txBody>
          <a:bodyPr>
            <a:noAutofit/>
          </a:bodyPr>
          <a:lstStyle/>
          <a:p>
            <a:pPr defTabSz="332841">
              <a:lnSpc>
                <a:spcPct val="100000"/>
              </a:lnSpc>
              <a:defRPr sz="1547" b="1"/>
            </a:pPr>
            <a:r>
              <a:rPr sz="3500" dirty="0">
                <a:solidFill>
                  <a:srgbClr val="F58F40"/>
                </a:solidFill>
                <a:latin typeface="Myriad Apple Text" panose="02000400000000000000" pitchFamily="2" charset="0"/>
              </a:rPr>
              <a:t>3. Just Say Yes</a:t>
            </a:r>
            <a:br>
              <a:rPr sz="3500" dirty="0">
                <a:solidFill>
                  <a:srgbClr val="F58F40"/>
                </a:solidFill>
                <a:latin typeface="Myriad Apple Text" panose="02000400000000000000" pitchFamily="2" charset="0"/>
              </a:rPr>
            </a:br>
            <a:br>
              <a:rPr sz="3500" dirty="0">
                <a:solidFill>
                  <a:srgbClr val="F58F40"/>
                </a:solidFill>
                <a:latin typeface="Myriad Apple Text" panose="02000400000000000000" pitchFamily="2" charset="0"/>
              </a:rPr>
            </a:br>
            <a:endParaRPr sz="3500" dirty="0">
              <a:solidFill>
                <a:srgbClr val="F58F40"/>
              </a:solidFill>
              <a:latin typeface="Myriad Apple Text" panose="02000400000000000000" pitchFamily="2" charset="0"/>
            </a:endParaRPr>
          </a:p>
        </p:txBody>
      </p:sp>
      <p:sp>
        <p:nvSpPr>
          <p:cNvPr id="72" name="TextBox 3"/>
          <p:cNvSpPr txBox="1"/>
          <p:nvPr/>
        </p:nvSpPr>
        <p:spPr>
          <a:xfrm>
            <a:off x="1268908" y="2629584"/>
            <a:ext cx="9624801" cy="952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450" tIns="44450" rIns="44450" bIns="44450" anchor="ctr">
            <a:spAutoFit/>
          </a:bodyPr>
          <a:lstStyle/>
          <a:p>
            <a:pPr algn="ctr">
              <a:defRPr sz="2800">
                <a:solidFill>
                  <a:srgbClr val="FFFFFF"/>
                </a:solidFill>
                <a:latin typeface="Century Gothic"/>
                <a:ea typeface="Century Gothic"/>
                <a:cs typeface="Century Gothic"/>
                <a:sym typeface="Century Gothic"/>
              </a:defRPr>
            </a:pPr>
            <a:r>
              <a:rPr>
                <a:solidFill>
                  <a:schemeClr val="tx1">
                    <a:lumMod val="95000"/>
                    <a:lumOff val="5000"/>
                  </a:schemeClr>
                </a:solidFill>
                <a:latin typeface="Myriad Apple Text" panose="02000400000000000000" pitchFamily="2" charset="0"/>
              </a:rPr>
              <a:t>Romans 12:1-2</a:t>
            </a:r>
            <a:br>
              <a:rPr>
                <a:solidFill>
                  <a:schemeClr val="tx1">
                    <a:lumMod val="95000"/>
                    <a:lumOff val="5000"/>
                  </a:schemeClr>
                </a:solidFill>
                <a:latin typeface="Myriad Apple Text" panose="02000400000000000000" pitchFamily="2" charset="0"/>
              </a:rPr>
            </a:br>
            <a:endParaRPr>
              <a:solidFill>
                <a:schemeClr val="tx1">
                  <a:lumMod val="95000"/>
                  <a:lumOff val="5000"/>
                </a:schemeClr>
              </a:solidFill>
              <a:latin typeface="Myriad Apple Text" panose="02000400000000000000" pitchFamily="2" charset="0"/>
            </a:endParaRPr>
          </a:p>
        </p:txBody>
      </p:sp>
      <p:sp>
        <p:nvSpPr>
          <p:cNvPr id="73" name="Rectangle 4"/>
          <p:cNvSpPr txBox="1"/>
          <p:nvPr/>
        </p:nvSpPr>
        <p:spPr>
          <a:xfrm>
            <a:off x="3079027" y="3459396"/>
            <a:ext cx="6004562" cy="9550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a:defRPr sz="2800">
                <a:solidFill>
                  <a:srgbClr val="FFFFFF"/>
                </a:solidFill>
                <a:latin typeface="Century Gothic"/>
                <a:ea typeface="Century Gothic"/>
                <a:cs typeface="Century Gothic"/>
                <a:sym typeface="Century Gothic"/>
              </a:defRPr>
            </a:pPr>
            <a:br>
              <a:rPr dirty="0">
                <a:solidFill>
                  <a:schemeClr val="tx1">
                    <a:lumMod val="95000"/>
                    <a:lumOff val="5000"/>
                  </a:schemeClr>
                </a:solidFill>
                <a:latin typeface="Myriad Apple Text" panose="02000400000000000000" pitchFamily="2" charset="0"/>
              </a:rPr>
            </a:br>
            <a:endParaRPr dirty="0">
              <a:solidFill>
                <a:schemeClr val="tx1">
                  <a:lumMod val="95000"/>
                  <a:lumOff val="5000"/>
                </a:schemeClr>
              </a:solidFill>
              <a:latin typeface="Myriad Apple Text" panose="02000400000000000000" pitchFamily="2" charset="0"/>
            </a:endParaRPr>
          </a:p>
        </p:txBody>
      </p:sp>
      <p:sp>
        <p:nvSpPr>
          <p:cNvPr id="74" name="Rectangle 5"/>
          <p:cNvSpPr txBox="1"/>
          <p:nvPr/>
        </p:nvSpPr>
        <p:spPr>
          <a:xfrm>
            <a:off x="5281576" y="3544597"/>
            <a:ext cx="1316125" cy="5232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defRPr sz="2800">
                <a:solidFill>
                  <a:srgbClr val="FFFFFF"/>
                </a:solidFill>
                <a:latin typeface="Century Gothic"/>
                <a:ea typeface="Century Gothic"/>
                <a:cs typeface="Century Gothic"/>
                <a:sym typeface="Century Gothic"/>
              </a:defRPr>
            </a:lvl1pPr>
          </a:lstStyle>
          <a:p>
            <a:r>
              <a:rPr dirty="0">
                <a:solidFill>
                  <a:schemeClr val="tx1">
                    <a:lumMod val="95000"/>
                    <a:lumOff val="5000"/>
                  </a:schemeClr>
                </a:solidFill>
                <a:latin typeface="Myriad Apple Text" panose="02000400000000000000" pitchFamily="2" charset="0"/>
              </a:rPr>
              <a:t>John 2:5</a:t>
            </a: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7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advAuto="0"/>
      <p:bldP spid="73" grpId="0" animBg="1" advAuto="0"/>
      <p:bldP spid="74" grpId="0"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5C689E56-3368-8041-ABC5-90DD2C2420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9" y="0"/>
            <a:ext cx="12185501" cy="6858000"/>
          </a:xfrm>
          <a:prstGeom prst="rect">
            <a:avLst/>
          </a:prstGeom>
        </p:spPr>
      </p:pic>
      <p:sp>
        <p:nvSpPr>
          <p:cNvPr id="77" name="Title 1"/>
          <p:cNvSpPr txBox="1">
            <a:spLocks noGrp="1"/>
          </p:cNvSpPr>
          <p:nvPr>
            <p:ph type="title"/>
          </p:nvPr>
        </p:nvSpPr>
        <p:spPr>
          <a:xfrm>
            <a:off x="838200" y="1828188"/>
            <a:ext cx="10515600" cy="915013"/>
          </a:xfrm>
          <a:prstGeom prst="rect">
            <a:avLst/>
          </a:prstGeom>
        </p:spPr>
        <p:txBody>
          <a:bodyPr>
            <a:noAutofit/>
          </a:bodyPr>
          <a:lstStyle/>
          <a:p>
            <a:pPr defTabSz="332841">
              <a:lnSpc>
                <a:spcPct val="100000"/>
              </a:lnSpc>
              <a:defRPr sz="1547" b="1"/>
            </a:pPr>
            <a:r>
              <a:rPr sz="3500" dirty="0">
                <a:solidFill>
                  <a:srgbClr val="F58F40"/>
                </a:solidFill>
                <a:latin typeface="Myriad Apple Text" panose="02000400000000000000" pitchFamily="2" charset="0"/>
              </a:rPr>
              <a:t>3. Just Say Yes</a:t>
            </a:r>
            <a:br>
              <a:rPr sz="3500" dirty="0">
                <a:solidFill>
                  <a:srgbClr val="F58F40"/>
                </a:solidFill>
                <a:latin typeface="Myriad Apple Text" panose="02000400000000000000" pitchFamily="2" charset="0"/>
              </a:rPr>
            </a:br>
            <a:br>
              <a:rPr sz="3500" dirty="0">
                <a:solidFill>
                  <a:srgbClr val="F58F40"/>
                </a:solidFill>
                <a:latin typeface="Myriad Apple Text" panose="02000400000000000000" pitchFamily="2" charset="0"/>
              </a:rPr>
            </a:br>
            <a:endParaRPr sz="3500" dirty="0">
              <a:solidFill>
                <a:srgbClr val="F58F40"/>
              </a:solidFill>
              <a:latin typeface="Myriad Apple Text" panose="02000400000000000000" pitchFamily="2" charset="0"/>
            </a:endParaRPr>
          </a:p>
        </p:txBody>
      </p:sp>
      <p:sp>
        <p:nvSpPr>
          <p:cNvPr id="78" name="TextBox 3"/>
          <p:cNvSpPr txBox="1"/>
          <p:nvPr/>
        </p:nvSpPr>
        <p:spPr>
          <a:xfrm>
            <a:off x="1283599" y="2387491"/>
            <a:ext cx="9624801" cy="2679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450" tIns="44450" rIns="44450" bIns="44450" anchor="ctr">
            <a:spAutoFit/>
          </a:bodyPr>
          <a:lstStyle/>
          <a:p>
            <a:pPr algn="ctr">
              <a:defRPr sz="2800" i="1">
                <a:solidFill>
                  <a:srgbClr val="FFFFFF"/>
                </a:solidFill>
                <a:latin typeface="Century Gothic"/>
                <a:ea typeface="Century Gothic"/>
                <a:cs typeface="Century Gothic"/>
                <a:sym typeface="Century Gothic"/>
              </a:defRPr>
            </a:pPr>
            <a:r>
              <a:rPr dirty="0">
                <a:solidFill>
                  <a:schemeClr val="tx1">
                    <a:lumMod val="95000"/>
                    <a:lumOff val="5000"/>
                  </a:schemeClr>
                </a:solidFill>
                <a:latin typeface="Myriad Apple Text" panose="02000400000000000000" pitchFamily="2" charset="0"/>
              </a:rPr>
              <a:t>“The will of God is not something you add to your life.</a:t>
            </a:r>
            <a:br>
              <a:rPr dirty="0">
                <a:solidFill>
                  <a:schemeClr val="tx1">
                    <a:lumMod val="95000"/>
                    <a:lumOff val="5000"/>
                  </a:schemeClr>
                </a:solidFill>
                <a:latin typeface="Myriad Apple Text" panose="02000400000000000000" pitchFamily="2" charset="0"/>
              </a:rPr>
            </a:br>
            <a:r>
              <a:rPr dirty="0">
                <a:solidFill>
                  <a:schemeClr val="tx1">
                    <a:lumMod val="95000"/>
                    <a:lumOff val="5000"/>
                  </a:schemeClr>
                </a:solidFill>
                <a:latin typeface="Myriad Apple Text" panose="02000400000000000000" pitchFamily="2" charset="0"/>
              </a:rPr>
              <a:t> It’s a course you choose. You either line yourself up with the Son of God or you capitulate to the principle which governs the rest of the world.”</a:t>
            </a:r>
            <a:br>
              <a:rPr dirty="0">
                <a:solidFill>
                  <a:schemeClr val="tx1">
                    <a:lumMod val="95000"/>
                    <a:lumOff val="5000"/>
                  </a:schemeClr>
                </a:solidFill>
                <a:latin typeface="Myriad Apple Text" panose="02000400000000000000" pitchFamily="2" charset="0"/>
              </a:rPr>
            </a:br>
            <a:r>
              <a:rPr dirty="0">
                <a:solidFill>
                  <a:schemeClr val="tx1">
                    <a:lumMod val="95000"/>
                    <a:lumOff val="5000"/>
                  </a:schemeClr>
                </a:solidFill>
                <a:latin typeface="Myriad Apple Text" panose="02000400000000000000" pitchFamily="2" charset="0"/>
              </a:rPr>
              <a:t>  </a:t>
            </a:r>
            <a:br>
              <a:rPr dirty="0">
                <a:solidFill>
                  <a:schemeClr val="tx1">
                    <a:lumMod val="95000"/>
                    <a:lumOff val="5000"/>
                  </a:schemeClr>
                </a:solidFill>
                <a:latin typeface="Myriad Apple Text" panose="02000400000000000000" pitchFamily="2" charset="0"/>
              </a:rPr>
            </a:br>
            <a:r>
              <a:rPr i="0" dirty="0">
                <a:solidFill>
                  <a:schemeClr val="tx1">
                    <a:lumMod val="95000"/>
                    <a:lumOff val="5000"/>
                  </a:schemeClr>
                </a:solidFill>
                <a:latin typeface="Myriad Apple Text" panose="02000400000000000000" pitchFamily="2" charset="0"/>
              </a:rPr>
              <a:t>- Elizabeth Elliott</a:t>
            </a: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E5AFEF04-B3F0-234F-AEED-A155A52150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9" y="0"/>
            <a:ext cx="12185501" cy="6858000"/>
          </a:xfrm>
          <a:prstGeom prst="rect">
            <a:avLst/>
          </a:prstGeom>
        </p:spPr>
      </p:pic>
      <p:sp>
        <p:nvSpPr>
          <p:cNvPr id="81" name="Title 1"/>
          <p:cNvSpPr txBox="1">
            <a:spLocks noGrp="1"/>
          </p:cNvSpPr>
          <p:nvPr>
            <p:ph type="title"/>
          </p:nvPr>
        </p:nvSpPr>
        <p:spPr>
          <a:xfrm>
            <a:off x="838200" y="1828188"/>
            <a:ext cx="10515600" cy="915013"/>
          </a:xfrm>
          <a:prstGeom prst="rect">
            <a:avLst/>
          </a:prstGeom>
        </p:spPr>
        <p:txBody>
          <a:bodyPr>
            <a:noAutofit/>
          </a:bodyPr>
          <a:lstStyle/>
          <a:p>
            <a:pPr defTabSz="332841">
              <a:lnSpc>
                <a:spcPct val="100000"/>
              </a:lnSpc>
              <a:defRPr sz="1547" b="1"/>
            </a:pPr>
            <a:r>
              <a:rPr sz="3500" dirty="0">
                <a:solidFill>
                  <a:srgbClr val="F58F40"/>
                </a:solidFill>
                <a:latin typeface="Myriad Apple Text" panose="02000400000000000000" pitchFamily="2" charset="0"/>
              </a:rPr>
              <a:t>3. Just Say Yes</a:t>
            </a:r>
            <a:br>
              <a:rPr sz="3500" dirty="0">
                <a:solidFill>
                  <a:srgbClr val="F58F40"/>
                </a:solidFill>
                <a:latin typeface="Myriad Apple Text" panose="02000400000000000000" pitchFamily="2" charset="0"/>
              </a:rPr>
            </a:br>
            <a:br>
              <a:rPr sz="3500" dirty="0">
                <a:solidFill>
                  <a:srgbClr val="F58F40"/>
                </a:solidFill>
                <a:latin typeface="Myriad Apple Text" panose="02000400000000000000" pitchFamily="2" charset="0"/>
              </a:rPr>
            </a:br>
            <a:endParaRPr sz="3500" dirty="0">
              <a:solidFill>
                <a:srgbClr val="F58F40"/>
              </a:solidFill>
              <a:latin typeface="Myriad Apple Text" panose="02000400000000000000" pitchFamily="2" charset="0"/>
            </a:endParaRPr>
          </a:p>
        </p:txBody>
      </p:sp>
      <p:sp>
        <p:nvSpPr>
          <p:cNvPr id="82" name="TextBox 3"/>
          <p:cNvSpPr txBox="1"/>
          <p:nvPr/>
        </p:nvSpPr>
        <p:spPr>
          <a:xfrm>
            <a:off x="1283599" y="2864111"/>
            <a:ext cx="9624801" cy="13824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450" tIns="44450" rIns="44450" bIns="44450" anchor="ctr">
            <a:spAutoFit/>
          </a:bodyPr>
          <a:lstStyle/>
          <a:p>
            <a:pPr algn="ctr">
              <a:defRPr sz="2800">
                <a:solidFill>
                  <a:srgbClr val="FFFFFF"/>
                </a:solidFill>
                <a:latin typeface="Century Gothic"/>
                <a:ea typeface="Century Gothic"/>
                <a:cs typeface="Century Gothic"/>
                <a:sym typeface="Century Gothic"/>
              </a:defRPr>
            </a:pPr>
            <a:r>
              <a:rPr dirty="0">
                <a:solidFill>
                  <a:schemeClr val="tx1">
                    <a:lumMod val="95000"/>
                    <a:lumOff val="5000"/>
                  </a:schemeClr>
                </a:solidFill>
                <a:latin typeface="Myriad Apple Text" panose="02000400000000000000" pitchFamily="2" charset="0"/>
              </a:rPr>
              <a:t>This has everything to do with how you approach the Bible. </a:t>
            </a:r>
            <a:br>
              <a:rPr dirty="0">
                <a:solidFill>
                  <a:schemeClr val="tx1">
                    <a:lumMod val="95000"/>
                    <a:lumOff val="5000"/>
                  </a:schemeClr>
                </a:solidFill>
                <a:latin typeface="Myriad Apple Text" panose="02000400000000000000" pitchFamily="2" charset="0"/>
              </a:rPr>
            </a:br>
            <a:br>
              <a:rPr dirty="0">
                <a:solidFill>
                  <a:schemeClr val="tx1">
                    <a:lumMod val="95000"/>
                    <a:lumOff val="5000"/>
                  </a:schemeClr>
                </a:solidFill>
                <a:latin typeface="Myriad Apple Text" panose="02000400000000000000" pitchFamily="2" charset="0"/>
              </a:rPr>
            </a:br>
            <a:endParaRPr dirty="0">
              <a:solidFill>
                <a:schemeClr val="tx1">
                  <a:lumMod val="95000"/>
                  <a:lumOff val="5000"/>
                </a:schemeClr>
              </a:solidFill>
              <a:latin typeface="Myriad Apple Text" panose="02000400000000000000" pitchFamily="2" charset="0"/>
            </a:endParaRPr>
          </a:p>
        </p:txBody>
      </p:sp>
      <p:sp>
        <p:nvSpPr>
          <p:cNvPr id="83" name="Rectangle 4"/>
          <p:cNvSpPr txBox="1"/>
          <p:nvPr/>
        </p:nvSpPr>
        <p:spPr>
          <a:xfrm>
            <a:off x="1107991" y="3984932"/>
            <a:ext cx="9976016" cy="9550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2800">
                <a:solidFill>
                  <a:srgbClr val="FFFFFF"/>
                </a:solidFill>
                <a:latin typeface="Century Gothic"/>
                <a:ea typeface="Century Gothic"/>
                <a:cs typeface="Century Gothic"/>
                <a:sym typeface="Century Gothic"/>
              </a:defRPr>
            </a:lvl1pPr>
          </a:lstStyle>
          <a:p>
            <a:r>
              <a:rPr dirty="0">
                <a:solidFill>
                  <a:schemeClr val="tx1">
                    <a:lumMod val="95000"/>
                    <a:lumOff val="5000"/>
                  </a:schemeClr>
                </a:solidFill>
                <a:latin typeface="Myriad Apple Text" panose="02000400000000000000" pitchFamily="2" charset="0"/>
              </a:rPr>
              <a:t>Is this the sacred text or simply one voice among many competing for your attention and allegiance?</a:t>
            </a: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advAuto="0"/>
      <p:bldP spid="83" grpId="0"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87657C55-7373-2144-B6C9-E6E3F9C127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9" y="0"/>
            <a:ext cx="12185501" cy="6858000"/>
          </a:xfrm>
          <a:prstGeom prst="rect">
            <a:avLst/>
          </a:prstGeom>
        </p:spPr>
      </p:pic>
      <p:sp>
        <p:nvSpPr>
          <p:cNvPr id="86" name="Title 1"/>
          <p:cNvSpPr txBox="1">
            <a:spLocks noGrp="1"/>
          </p:cNvSpPr>
          <p:nvPr>
            <p:ph type="title"/>
          </p:nvPr>
        </p:nvSpPr>
        <p:spPr>
          <a:xfrm>
            <a:off x="838200" y="1487645"/>
            <a:ext cx="10515600" cy="3882709"/>
          </a:xfrm>
          <a:prstGeom prst="rect">
            <a:avLst/>
          </a:prstGeom>
        </p:spPr>
        <p:txBody>
          <a:bodyPr>
            <a:normAutofit/>
          </a:bodyPr>
          <a:lstStyle/>
          <a:p>
            <a:pPr>
              <a:lnSpc>
                <a:spcPct val="100000"/>
              </a:lnSpc>
              <a:defRPr sz="4400" b="1"/>
            </a:pPr>
            <a:r>
              <a:rPr sz="5000" dirty="0">
                <a:solidFill>
                  <a:srgbClr val="F58F40"/>
                </a:solidFill>
                <a:latin typeface="Myriad Apple Text" panose="02000400000000000000" pitchFamily="2" charset="0"/>
              </a:rPr>
              <a:t>Two Approaches to the</a:t>
            </a:r>
            <a:br>
              <a:rPr sz="5000" dirty="0">
                <a:solidFill>
                  <a:srgbClr val="F58F40"/>
                </a:solidFill>
                <a:latin typeface="Myriad Apple Text" panose="02000400000000000000" pitchFamily="2" charset="0"/>
              </a:rPr>
            </a:br>
            <a:r>
              <a:rPr sz="5000" dirty="0">
                <a:solidFill>
                  <a:srgbClr val="F58F40"/>
                </a:solidFill>
                <a:latin typeface="Myriad Apple Text" panose="02000400000000000000" pitchFamily="2" charset="0"/>
              </a:rPr>
              <a:t> Reading of the Word</a:t>
            </a:r>
            <a:br>
              <a:rPr sz="5000" dirty="0">
                <a:solidFill>
                  <a:srgbClr val="F58F40"/>
                </a:solidFill>
                <a:latin typeface="Myriad Apple Text" panose="02000400000000000000" pitchFamily="2" charset="0"/>
              </a:rPr>
            </a:br>
            <a:endParaRPr sz="5000" dirty="0">
              <a:solidFill>
                <a:srgbClr val="F58F40"/>
              </a:solidFill>
              <a:latin typeface="Myriad Apple Text" panose="02000400000000000000" pitchFamily="2"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B0CBDE5F-CE60-2446-AE3A-90C1529B30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9" y="0"/>
            <a:ext cx="12185501" cy="6858000"/>
          </a:xfrm>
          <a:prstGeom prst="rect">
            <a:avLst/>
          </a:prstGeom>
        </p:spPr>
      </p:pic>
      <p:sp>
        <p:nvSpPr>
          <p:cNvPr id="3" name="Text Placeholder 2">
            <a:extLst>
              <a:ext uri="{FF2B5EF4-FFF2-40B4-BE49-F238E27FC236}">
                <a16:creationId xmlns:a16="http://schemas.microsoft.com/office/drawing/2014/main" id="{7313344D-8CB6-4211-A4B3-C8B555893DF2}"/>
              </a:ext>
            </a:extLst>
          </p:cNvPr>
          <p:cNvSpPr>
            <a:spLocks noGrp="1"/>
          </p:cNvSpPr>
          <p:nvPr>
            <p:ph type="body" idx="1"/>
          </p:nvPr>
        </p:nvSpPr>
        <p:spPr>
          <a:xfrm>
            <a:off x="3249" y="840582"/>
            <a:ext cx="6092751" cy="823912"/>
          </a:xfrm>
        </p:spPr>
        <p:txBody>
          <a:bodyPr>
            <a:noAutofit/>
          </a:bodyPr>
          <a:lstStyle/>
          <a:p>
            <a:pPr algn="ctr"/>
            <a:r>
              <a:rPr lang="en-US" sz="3600" dirty="0">
                <a:latin typeface="Myriad Apple Text"/>
              </a:rPr>
              <a:t>First Reading </a:t>
            </a:r>
          </a:p>
          <a:p>
            <a:pPr algn="ctr"/>
            <a:r>
              <a:rPr lang="en-US" sz="3600" b="0" dirty="0">
                <a:latin typeface="Myriad Apple Text"/>
              </a:rPr>
              <a:t>Devotional</a:t>
            </a:r>
            <a:r>
              <a:rPr lang="en-US" sz="3600" dirty="0">
                <a:latin typeface="Myriad Apple Text"/>
              </a:rPr>
              <a:t> </a:t>
            </a:r>
          </a:p>
        </p:txBody>
      </p:sp>
      <p:sp>
        <p:nvSpPr>
          <p:cNvPr id="5" name="Content Placeholder 4">
            <a:extLst>
              <a:ext uri="{FF2B5EF4-FFF2-40B4-BE49-F238E27FC236}">
                <a16:creationId xmlns:a16="http://schemas.microsoft.com/office/drawing/2014/main" id="{3E8DC1F6-B087-420B-A1F5-99CBA68A6F67}"/>
              </a:ext>
            </a:extLst>
          </p:cNvPr>
          <p:cNvSpPr>
            <a:spLocks noGrp="1"/>
          </p:cNvSpPr>
          <p:nvPr>
            <p:ph sz="half" idx="2"/>
          </p:nvPr>
        </p:nvSpPr>
        <p:spPr>
          <a:xfrm>
            <a:off x="1216590" y="1902186"/>
            <a:ext cx="3666067" cy="1433510"/>
          </a:xfrm>
        </p:spPr>
        <p:txBody>
          <a:bodyPr>
            <a:noAutofit/>
          </a:bodyPr>
          <a:lstStyle/>
          <a:p>
            <a:pPr marL="0" indent="0" algn="ctr">
              <a:buNone/>
            </a:pPr>
            <a:r>
              <a:rPr lang="en-US" sz="2400" dirty="0">
                <a:latin typeface="Myriad Apple Text"/>
              </a:rPr>
              <a:t>My life and daily family needs are at the Center with short devotional readings as my focus.</a:t>
            </a:r>
          </a:p>
        </p:txBody>
      </p:sp>
      <p:sp>
        <p:nvSpPr>
          <p:cNvPr id="6" name="Text Placeholder 5">
            <a:extLst>
              <a:ext uri="{FF2B5EF4-FFF2-40B4-BE49-F238E27FC236}">
                <a16:creationId xmlns:a16="http://schemas.microsoft.com/office/drawing/2014/main" id="{C559DFF0-32F2-4B0A-8E30-B59BE7999BEE}"/>
              </a:ext>
            </a:extLst>
          </p:cNvPr>
          <p:cNvSpPr>
            <a:spLocks noGrp="1"/>
          </p:cNvSpPr>
          <p:nvPr>
            <p:ph type="body" sz="quarter" idx="3"/>
          </p:nvPr>
        </p:nvSpPr>
        <p:spPr>
          <a:xfrm>
            <a:off x="6095999" y="840582"/>
            <a:ext cx="6092751" cy="823912"/>
          </a:xfrm>
        </p:spPr>
        <p:txBody>
          <a:bodyPr>
            <a:noAutofit/>
          </a:bodyPr>
          <a:lstStyle/>
          <a:p>
            <a:pPr algn="ctr"/>
            <a:r>
              <a:rPr lang="en-US" sz="3600" dirty="0">
                <a:latin typeface="Myriad Apple Text"/>
              </a:rPr>
              <a:t>Second Reading </a:t>
            </a:r>
          </a:p>
          <a:p>
            <a:pPr algn="ctr"/>
            <a:r>
              <a:rPr lang="en-US" sz="3600" b="0" dirty="0">
                <a:latin typeface="Myriad Apple Text"/>
              </a:rPr>
              <a:t>Disciple-making</a:t>
            </a:r>
            <a:r>
              <a:rPr lang="en-US" sz="3600" dirty="0">
                <a:latin typeface="Myriad Apple Text"/>
              </a:rPr>
              <a:t> </a:t>
            </a:r>
          </a:p>
        </p:txBody>
      </p:sp>
      <p:sp>
        <p:nvSpPr>
          <p:cNvPr id="7" name="Content Placeholder 6">
            <a:extLst>
              <a:ext uri="{FF2B5EF4-FFF2-40B4-BE49-F238E27FC236}">
                <a16:creationId xmlns:a16="http://schemas.microsoft.com/office/drawing/2014/main" id="{A723889E-BFB8-4FD7-B305-4B48428FC0EE}"/>
              </a:ext>
            </a:extLst>
          </p:cNvPr>
          <p:cNvSpPr>
            <a:spLocks noGrp="1"/>
          </p:cNvSpPr>
          <p:nvPr>
            <p:ph sz="quarter" idx="4"/>
          </p:nvPr>
        </p:nvSpPr>
        <p:spPr>
          <a:xfrm>
            <a:off x="7114193" y="1902185"/>
            <a:ext cx="4029088" cy="1097494"/>
          </a:xfrm>
        </p:spPr>
        <p:txBody>
          <a:bodyPr>
            <a:noAutofit/>
          </a:bodyPr>
          <a:lstStyle/>
          <a:p>
            <a:pPr marL="0" indent="0" algn="ctr">
              <a:buNone/>
            </a:pPr>
            <a:r>
              <a:rPr lang="en-US" sz="2400" dirty="0">
                <a:latin typeface="Myriad Apple Text"/>
              </a:rPr>
              <a:t>This reading is thoroughly Text-Centered with entire books of the Bible as my focus </a:t>
            </a:r>
          </a:p>
        </p:txBody>
      </p:sp>
      <p:pic>
        <p:nvPicPr>
          <p:cNvPr id="23" name="Picture 22" descr="Calendar&#10;&#10;Description automatically generated">
            <a:extLst>
              <a:ext uri="{FF2B5EF4-FFF2-40B4-BE49-F238E27FC236}">
                <a16:creationId xmlns:a16="http://schemas.microsoft.com/office/drawing/2014/main" id="{01EC32E9-F4D5-4A3D-92A6-C4523BA5A949}"/>
              </a:ext>
            </a:extLst>
          </p:cNvPr>
          <p:cNvPicPr>
            <a:picLocks noChangeAspect="1"/>
          </p:cNvPicPr>
          <p:nvPr/>
        </p:nvPicPr>
        <p:blipFill rotWithShape="1">
          <a:blip r:embed="rId4"/>
          <a:srcRect l="23935" t="50559" r="72657" b="40985"/>
          <a:stretch/>
        </p:blipFill>
        <p:spPr>
          <a:xfrm>
            <a:off x="2854476" y="3391451"/>
            <a:ext cx="390293" cy="579864"/>
          </a:xfrm>
          <a:prstGeom prst="rect">
            <a:avLst/>
          </a:prstGeom>
        </p:spPr>
      </p:pic>
      <p:pic>
        <p:nvPicPr>
          <p:cNvPr id="24" name="Picture 23" descr="Calendar&#10;&#10;Description automatically generated">
            <a:extLst>
              <a:ext uri="{FF2B5EF4-FFF2-40B4-BE49-F238E27FC236}">
                <a16:creationId xmlns:a16="http://schemas.microsoft.com/office/drawing/2014/main" id="{784FD109-2390-4CE5-ACA8-7C4D9F8F6C37}"/>
              </a:ext>
            </a:extLst>
          </p:cNvPr>
          <p:cNvPicPr>
            <a:picLocks noChangeAspect="1"/>
          </p:cNvPicPr>
          <p:nvPr/>
        </p:nvPicPr>
        <p:blipFill rotWithShape="1">
          <a:blip r:embed="rId4"/>
          <a:srcRect l="23935" t="50559" r="72657" b="40985"/>
          <a:stretch/>
        </p:blipFill>
        <p:spPr>
          <a:xfrm>
            <a:off x="8752081" y="2999678"/>
            <a:ext cx="390293" cy="579864"/>
          </a:xfrm>
          <a:prstGeom prst="rect">
            <a:avLst/>
          </a:prstGeom>
        </p:spPr>
      </p:pic>
      <p:pic>
        <p:nvPicPr>
          <p:cNvPr id="25" name="Picture 24" descr="Calendar&#10;&#10;Description automatically generated">
            <a:extLst>
              <a:ext uri="{FF2B5EF4-FFF2-40B4-BE49-F238E27FC236}">
                <a16:creationId xmlns:a16="http://schemas.microsoft.com/office/drawing/2014/main" id="{635FADC0-07F0-43A1-9675-F5ABD3E2AC34}"/>
              </a:ext>
            </a:extLst>
          </p:cNvPr>
          <p:cNvPicPr>
            <a:picLocks noChangeAspect="1"/>
          </p:cNvPicPr>
          <p:nvPr/>
        </p:nvPicPr>
        <p:blipFill rotWithShape="1">
          <a:blip r:embed="rId4"/>
          <a:srcRect l="23935" t="50559" r="72657" b="40985"/>
          <a:stretch/>
        </p:blipFill>
        <p:spPr>
          <a:xfrm>
            <a:off x="2854475" y="4930331"/>
            <a:ext cx="390293" cy="579864"/>
          </a:xfrm>
          <a:prstGeom prst="rect">
            <a:avLst/>
          </a:prstGeom>
        </p:spPr>
      </p:pic>
      <p:pic>
        <p:nvPicPr>
          <p:cNvPr id="26" name="Picture 25" descr="Calendar&#10;&#10;Description automatically generated">
            <a:extLst>
              <a:ext uri="{FF2B5EF4-FFF2-40B4-BE49-F238E27FC236}">
                <a16:creationId xmlns:a16="http://schemas.microsoft.com/office/drawing/2014/main" id="{8CF03864-7264-4EE9-9F35-50627D55E2AC}"/>
              </a:ext>
            </a:extLst>
          </p:cNvPr>
          <p:cNvPicPr>
            <a:picLocks noChangeAspect="1"/>
          </p:cNvPicPr>
          <p:nvPr/>
        </p:nvPicPr>
        <p:blipFill rotWithShape="1">
          <a:blip r:embed="rId4"/>
          <a:srcRect l="23935" t="50559" r="72657" b="40985"/>
          <a:stretch/>
        </p:blipFill>
        <p:spPr>
          <a:xfrm>
            <a:off x="8752081" y="4930331"/>
            <a:ext cx="390293" cy="579864"/>
          </a:xfrm>
          <a:prstGeom prst="rect">
            <a:avLst/>
          </a:prstGeom>
        </p:spPr>
      </p:pic>
      <p:pic>
        <p:nvPicPr>
          <p:cNvPr id="27" name="Picture 26" descr="Calendar&#10;&#10;Description automatically generated">
            <a:extLst>
              <a:ext uri="{FF2B5EF4-FFF2-40B4-BE49-F238E27FC236}">
                <a16:creationId xmlns:a16="http://schemas.microsoft.com/office/drawing/2014/main" id="{1F49D023-1BDF-4724-AB5D-704D4C6512AB}"/>
              </a:ext>
            </a:extLst>
          </p:cNvPr>
          <p:cNvPicPr>
            <a:picLocks noChangeAspect="1"/>
          </p:cNvPicPr>
          <p:nvPr/>
        </p:nvPicPr>
        <p:blipFill rotWithShape="1">
          <a:blip r:embed="rId4"/>
          <a:srcRect l="46809" t="4375" r="47641" b="-1620"/>
          <a:stretch/>
        </p:blipFill>
        <p:spPr>
          <a:xfrm>
            <a:off x="5705703" y="245327"/>
            <a:ext cx="635621" cy="6668429"/>
          </a:xfrm>
          <a:prstGeom prst="rect">
            <a:avLst/>
          </a:prstGeom>
        </p:spPr>
      </p:pic>
      <p:pic>
        <p:nvPicPr>
          <p:cNvPr id="28" name="Picture 27" descr="Calendar&#10;&#10;Description automatically generated">
            <a:extLst>
              <a:ext uri="{FF2B5EF4-FFF2-40B4-BE49-F238E27FC236}">
                <a16:creationId xmlns:a16="http://schemas.microsoft.com/office/drawing/2014/main" id="{B8121239-C758-4780-AB69-C5E4917E7B0A}"/>
              </a:ext>
            </a:extLst>
          </p:cNvPr>
          <p:cNvPicPr>
            <a:picLocks noChangeAspect="1"/>
          </p:cNvPicPr>
          <p:nvPr/>
        </p:nvPicPr>
        <p:blipFill rotWithShape="1">
          <a:blip r:embed="rId4"/>
          <a:srcRect l="4479" t="23401" r="54821" b="72046"/>
          <a:stretch/>
        </p:blipFill>
        <p:spPr>
          <a:xfrm>
            <a:off x="632970" y="1589950"/>
            <a:ext cx="4661210" cy="312235"/>
          </a:xfrm>
          <a:prstGeom prst="rect">
            <a:avLst/>
          </a:prstGeom>
        </p:spPr>
      </p:pic>
      <p:pic>
        <p:nvPicPr>
          <p:cNvPr id="29" name="Picture 28" descr="Calendar&#10;&#10;Description automatically generated">
            <a:extLst>
              <a:ext uri="{FF2B5EF4-FFF2-40B4-BE49-F238E27FC236}">
                <a16:creationId xmlns:a16="http://schemas.microsoft.com/office/drawing/2014/main" id="{CC282466-18A6-440E-A02C-78955E9A7191}"/>
              </a:ext>
            </a:extLst>
          </p:cNvPr>
          <p:cNvPicPr>
            <a:picLocks noChangeAspect="1"/>
          </p:cNvPicPr>
          <p:nvPr/>
        </p:nvPicPr>
        <p:blipFill rotWithShape="1">
          <a:blip r:embed="rId4"/>
          <a:srcRect l="4479" t="23401" r="54821" b="72046"/>
          <a:stretch/>
        </p:blipFill>
        <p:spPr>
          <a:xfrm>
            <a:off x="6811769" y="1597210"/>
            <a:ext cx="4661210" cy="312235"/>
          </a:xfrm>
          <a:prstGeom prst="rect">
            <a:avLst/>
          </a:prstGeom>
        </p:spPr>
      </p:pic>
      <p:sp>
        <p:nvSpPr>
          <p:cNvPr id="15" name="Content Placeholder 4">
            <a:extLst>
              <a:ext uri="{FF2B5EF4-FFF2-40B4-BE49-F238E27FC236}">
                <a16:creationId xmlns:a16="http://schemas.microsoft.com/office/drawing/2014/main" id="{1D52A651-2D34-470D-9AC3-B0B0A7ACD9B5}"/>
              </a:ext>
            </a:extLst>
          </p:cNvPr>
          <p:cNvSpPr txBox="1">
            <a:spLocks/>
          </p:cNvSpPr>
          <p:nvPr/>
        </p:nvSpPr>
        <p:spPr>
          <a:xfrm>
            <a:off x="1216590" y="3904164"/>
            <a:ext cx="3666067" cy="11177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sz="2400" dirty="0">
                <a:latin typeface="Myriad Apple Text"/>
              </a:rPr>
              <a:t>My Solution is to welcome Christ and His Word into my heart.</a:t>
            </a:r>
          </a:p>
        </p:txBody>
      </p:sp>
      <p:sp>
        <p:nvSpPr>
          <p:cNvPr id="16" name="Content Placeholder 4">
            <a:extLst>
              <a:ext uri="{FF2B5EF4-FFF2-40B4-BE49-F238E27FC236}">
                <a16:creationId xmlns:a16="http://schemas.microsoft.com/office/drawing/2014/main" id="{466C5F20-B3C8-46EB-BE32-B8D15C8AAFD2}"/>
              </a:ext>
            </a:extLst>
          </p:cNvPr>
          <p:cNvSpPr txBox="1">
            <a:spLocks/>
          </p:cNvSpPr>
          <p:nvPr/>
        </p:nvSpPr>
        <p:spPr>
          <a:xfrm>
            <a:off x="1216587" y="5607910"/>
            <a:ext cx="3666067" cy="57986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b="1" dirty="0">
                <a:latin typeface="Myriad Apple Text"/>
              </a:rPr>
              <a:t>Christ in Me</a:t>
            </a:r>
          </a:p>
        </p:txBody>
      </p:sp>
      <p:sp>
        <p:nvSpPr>
          <p:cNvPr id="17" name="Content Placeholder 6">
            <a:extLst>
              <a:ext uri="{FF2B5EF4-FFF2-40B4-BE49-F238E27FC236}">
                <a16:creationId xmlns:a16="http://schemas.microsoft.com/office/drawing/2014/main" id="{BED43F42-4516-4BF9-99C9-4E08DF2CC5DD}"/>
              </a:ext>
            </a:extLst>
          </p:cNvPr>
          <p:cNvSpPr txBox="1">
            <a:spLocks/>
          </p:cNvSpPr>
          <p:nvPr/>
        </p:nvSpPr>
        <p:spPr>
          <a:xfrm>
            <a:off x="7114189" y="3482041"/>
            <a:ext cx="3666067" cy="13134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sz="2400" dirty="0">
                <a:latin typeface="Myriad Apple Text"/>
              </a:rPr>
              <a:t>The Triune God welcomes me into His Kingdom Life &amp; into the Community Life of the Church </a:t>
            </a:r>
            <a:endParaRPr lang="en-US" b="1" dirty="0">
              <a:latin typeface="Myriad Apple Text"/>
            </a:endParaRPr>
          </a:p>
        </p:txBody>
      </p:sp>
      <p:sp>
        <p:nvSpPr>
          <p:cNvPr id="18" name="Content Placeholder 6">
            <a:extLst>
              <a:ext uri="{FF2B5EF4-FFF2-40B4-BE49-F238E27FC236}">
                <a16:creationId xmlns:a16="http://schemas.microsoft.com/office/drawing/2014/main" id="{FE55741A-E547-4FA7-A302-46D65611C385}"/>
              </a:ext>
            </a:extLst>
          </p:cNvPr>
          <p:cNvSpPr txBox="1">
            <a:spLocks/>
          </p:cNvSpPr>
          <p:nvPr/>
        </p:nvSpPr>
        <p:spPr>
          <a:xfrm>
            <a:off x="7114189" y="5699433"/>
            <a:ext cx="3666067" cy="3968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b="1" dirty="0">
                <a:latin typeface="Myriad Apple Text"/>
              </a:rPr>
              <a:t>Me in Christ</a:t>
            </a:r>
          </a:p>
        </p:txBody>
      </p:sp>
    </p:spTree>
    <p:extLst>
      <p:ext uri="{BB962C8B-B14F-4D97-AF65-F5344CB8AC3E}">
        <p14:creationId xmlns:p14="http://schemas.microsoft.com/office/powerpoint/2010/main" val="2995487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build="p"/>
      <p:bldP spid="15" grpId="0" build="p"/>
      <p:bldP spid="16" grpId="0"/>
      <p:bldP spid="17"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87657C55-7373-2144-B6C9-E6E3F9C127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9" y="0"/>
            <a:ext cx="12185501" cy="6858000"/>
          </a:xfrm>
          <a:prstGeom prst="rect">
            <a:avLst/>
          </a:prstGeom>
        </p:spPr>
      </p:pic>
      <p:sp>
        <p:nvSpPr>
          <p:cNvPr id="86" name="Title 1"/>
          <p:cNvSpPr txBox="1">
            <a:spLocks noGrp="1"/>
          </p:cNvSpPr>
          <p:nvPr>
            <p:ph type="title"/>
          </p:nvPr>
        </p:nvSpPr>
        <p:spPr>
          <a:xfrm>
            <a:off x="838200" y="1487645"/>
            <a:ext cx="10515600" cy="3882709"/>
          </a:xfrm>
          <a:prstGeom prst="rect">
            <a:avLst/>
          </a:prstGeom>
        </p:spPr>
        <p:txBody>
          <a:bodyPr>
            <a:normAutofit/>
          </a:bodyPr>
          <a:lstStyle/>
          <a:p>
            <a:pPr>
              <a:lnSpc>
                <a:spcPct val="100000"/>
              </a:lnSpc>
              <a:defRPr sz="4400" b="1"/>
            </a:pPr>
            <a:r>
              <a:rPr lang="en-US" sz="5000" dirty="0">
                <a:solidFill>
                  <a:srgbClr val="F58F40"/>
                </a:solidFill>
                <a:latin typeface="Myriad Apple Text" panose="02000400000000000000" pitchFamily="2" charset="0"/>
              </a:rPr>
              <a:t>Let’s Practice </a:t>
            </a:r>
            <a:br>
              <a:rPr lang="en-US" sz="5000" dirty="0">
                <a:solidFill>
                  <a:srgbClr val="F58F40"/>
                </a:solidFill>
                <a:latin typeface="Myriad Apple Text" panose="02000400000000000000" pitchFamily="2" charset="0"/>
              </a:rPr>
            </a:br>
            <a:r>
              <a:rPr lang="en-US" sz="5000" dirty="0">
                <a:solidFill>
                  <a:srgbClr val="F58F40"/>
                </a:solidFill>
                <a:latin typeface="Myriad Apple Text" panose="02000400000000000000" pitchFamily="2" charset="0"/>
              </a:rPr>
              <a:t>A Second Reading</a:t>
            </a:r>
            <a:endParaRPr sz="5000" dirty="0">
              <a:solidFill>
                <a:srgbClr val="F58F40"/>
              </a:solidFill>
              <a:latin typeface="Myriad Apple Text" panose="02000400000000000000" pitchFamily="2" charset="0"/>
            </a:endParaRPr>
          </a:p>
        </p:txBody>
      </p:sp>
    </p:spTree>
    <p:extLst>
      <p:ext uri="{BB962C8B-B14F-4D97-AF65-F5344CB8AC3E}">
        <p14:creationId xmlns:p14="http://schemas.microsoft.com/office/powerpoint/2010/main" val="31972066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3568CB99-26D4-AE42-AE63-422FE66948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9" y="0"/>
            <a:ext cx="12185501" cy="6858000"/>
          </a:xfrm>
          <a:prstGeom prst="rect">
            <a:avLst/>
          </a:prstGeom>
        </p:spPr>
      </p:pic>
      <p:sp>
        <p:nvSpPr>
          <p:cNvPr id="5" name="Rectangle 2"/>
          <p:cNvSpPr>
            <a:spLocks noGrp="1" noChangeArrowheads="1"/>
          </p:cNvSpPr>
          <p:nvPr>
            <p:ph type="title"/>
          </p:nvPr>
        </p:nvSpPr>
        <p:spPr>
          <a:xfrm>
            <a:off x="2082800" y="228600"/>
            <a:ext cx="7772400" cy="1398588"/>
          </a:xfrm>
        </p:spPr>
        <p:txBody>
          <a:bodyPr lIns="90488" tIns="44450" rIns="90488" bIns="44450"/>
          <a:lstStyle/>
          <a:p>
            <a:pPr eaLnBrk="1" hangingPunct="1">
              <a:defRPr/>
            </a:pPr>
            <a:r>
              <a:rPr lang="en-US" altLang="x-none" sz="5400" dirty="0">
                <a:solidFill>
                  <a:schemeClr val="accent2"/>
                </a:solidFill>
                <a:latin typeface="Myriad Apple Text" panose="02000400000000000000" pitchFamily="2" charset="0"/>
                <a:ea typeface="ＭＳ Ｐゴシック" charset="-128"/>
              </a:rPr>
              <a:t>Think </a:t>
            </a:r>
            <a:r>
              <a:rPr lang="ja-JP" altLang="en-US" sz="5400" dirty="0">
                <a:solidFill>
                  <a:schemeClr val="accent2"/>
                </a:solidFill>
                <a:latin typeface="Myriad Apple Text" panose="02000400000000000000" pitchFamily="2" charset="0"/>
                <a:ea typeface="ＭＳ Ｐゴシック" charset="-128"/>
              </a:rPr>
              <a:t>“</a:t>
            </a:r>
            <a:r>
              <a:rPr lang="en-US" altLang="ja-JP" sz="5400" dirty="0">
                <a:solidFill>
                  <a:schemeClr val="accent2"/>
                </a:solidFill>
                <a:latin typeface="Myriad Apple Text" panose="02000400000000000000" pitchFamily="2" charset="0"/>
                <a:ea typeface="ＭＳ Ｐゴシック" charset="-128"/>
              </a:rPr>
              <a:t>Big Picture</a:t>
            </a:r>
            <a:r>
              <a:rPr lang="ja-JP" altLang="en-US" sz="5400" dirty="0">
                <a:solidFill>
                  <a:schemeClr val="accent2"/>
                </a:solidFill>
                <a:latin typeface="Myriad Apple Text" panose="02000400000000000000" pitchFamily="2" charset="0"/>
                <a:ea typeface="ＭＳ Ｐゴシック" charset="-128"/>
              </a:rPr>
              <a:t>”</a:t>
            </a:r>
            <a:endParaRPr lang="en-US" altLang="x-none" sz="5400" dirty="0">
              <a:solidFill>
                <a:schemeClr val="accent2"/>
              </a:solidFill>
              <a:latin typeface="Myriad Apple Text" panose="02000400000000000000" pitchFamily="2" charset="0"/>
              <a:ea typeface="ＭＳ Ｐゴシック" charset="-128"/>
            </a:endParaRPr>
          </a:p>
        </p:txBody>
      </p:sp>
      <p:sp>
        <p:nvSpPr>
          <p:cNvPr id="6" name="TextBox 2"/>
          <p:cNvSpPr txBox="1">
            <a:spLocks noChangeArrowheads="1"/>
          </p:cNvSpPr>
          <p:nvPr/>
        </p:nvSpPr>
        <p:spPr bwMode="auto">
          <a:xfrm>
            <a:off x="1209649" y="2009230"/>
            <a:ext cx="1021404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90000"/>
              <a:buFont typeface="Wingdings" charset="2"/>
              <a:buBlip>
                <a:blip r:embed="rId4"/>
              </a:buBlip>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lr>
                <a:schemeClr val="accent2"/>
              </a:buClr>
              <a:buSzPct val="90000"/>
              <a:buFont typeface="Wingdings" charset="2"/>
              <a:buBlip>
                <a:blip r:embed="rId5"/>
              </a:buBlip>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lr>
                <a:schemeClr val="folHlink"/>
              </a:buClr>
              <a:buSzPct val="90000"/>
              <a:buFont typeface="Wingdings" charset="2"/>
              <a:buBlip>
                <a:blip r:embed="rId6"/>
              </a:buBlip>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folHlink"/>
              </a:buClr>
              <a:buSzPct val="90000"/>
              <a:buFont typeface="Wingdings" charset="2"/>
              <a:buBlip>
                <a:blip r:embed="rId6"/>
              </a:buBlip>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folHlink"/>
              </a:buClr>
              <a:buSzPct val="90000"/>
              <a:buFont typeface="Wingdings" charset="2"/>
              <a:buBlip>
                <a:blip r:embed="rId6"/>
              </a:buBlip>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folHlink"/>
              </a:buClr>
              <a:buSzPct val="90000"/>
              <a:buFont typeface="Wingdings" charset="2"/>
              <a:buBlip>
                <a:blip r:embed="rId6"/>
              </a:buBlip>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folHlink"/>
              </a:buClr>
              <a:buSzPct val="90000"/>
              <a:buFont typeface="Wingdings" charset="2"/>
              <a:buBlip>
                <a:blip r:embed="rId6"/>
              </a:buBlip>
              <a:defRPr sz="2000">
                <a:solidFill>
                  <a:schemeClr val="tx1"/>
                </a:solidFill>
                <a:latin typeface="Arial" charset="0"/>
                <a:ea typeface="ＭＳ Ｐゴシック" charset="-128"/>
              </a:defRPr>
            </a:lvl9pPr>
          </a:lstStyle>
          <a:p>
            <a:pPr eaLnBrk="1" hangingPunct="1">
              <a:spcBef>
                <a:spcPct val="0"/>
              </a:spcBef>
              <a:buClrTx/>
              <a:buSzTx/>
              <a:buFontTx/>
              <a:buNone/>
            </a:pPr>
            <a:r>
              <a:rPr lang="en-US" altLang="x-none" sz="4000" dirty="0">
                <a:latin typeface="Myriad Apple Text" panose="02000400000000000000" pitchFamily="2" charset="0"/>
              </a:rPr>
              <a:t>First, let’s look at the forest.</a:t>
            </a:r>
          </a:p>
        </p:txBody>
      </p:sp>
      <p:sp>
        <p:nvSpPr>
          <p:cNvPr id="2" name="Rectangle 1">
            <a:extLst>
              <a:ext uri="{FF2B5EF4-FFF2-40B4-BE49-F238E27FC236}">
                <a16:creationId xmlns:a16="http://schemas.microsoft.com/office/drawing/2014/main" id="{8E2B0911-59AA-1248-A8E8-EAA2B394E0AA}"/>
              </a:ext>
            </a:extLst>
          </p:cNvPr>
          <p:cNvSpPr/>
          <p:nvPr/>
        </p:nvSpPr>
        <p:spPr>
          <a:xfrm>
            <a:off x="1209649" y="3075057"/>
            <a:ext cx="7794171" cy="707886"/>
          </a:xfrm>
          <a:prstGeom prst="rect">
            <a:avLst/>
          </a:prstGeom>
        </p:spPr>
        <p:txBody>
          <a:bodyPr wrap="square">
            <a:spAutoFit/>
          </a:bodyPr>
          <a:lstStyle/>
          <a:p>
            <a:pPr>
              <a:spcBef>
                <a:spcPct val="0"/>
              </a:spcBef>
            </a:pPr>
            <a:r>
              <a:rPr lang="en-US" altLang="x-none" sz="4000" dirty="0">
                <a:latin typeface="Myriad Apple Text" panose="02000400000000000000" pitchFamily="2" charset="0"/>
              </a:rPr>
              <a:t>Second, we will examine the trees.</a:t>
            </a:r>
          </a:p>
        </p:txBody>
      </p:sp>
      <p:sp>
        <p:nvSpPr>
          <p:cNvPr id="3" name="Rectangle 2">
            <a:extLst>
              <a:ext uri="{FF2B5EF4-FFF2-40B4-BE49-F238E27FC236}">
                <a16:creationId xmlns:a16="http://schemas.microsoft.com/office/drawing/2014/main" id="{9038C347-AAE7-D649-997E-313A8971374C}"/>
              </a:ext>
            </a:extLst>
          </p:cNvPr>
          <p:cNvSpPr/>
          <p:nvPr/>
        </p:nvSpPr>
        <p:spPr>
          <a:xfrm>
            <a:off x="1209649" y="4140884"/>
            <a:ext cx="9436359" cy="1477328"/>
          </a:xfrm>
          <a:prstGeom prst="rect">
            <a:avLst/>
          </a:prstGeom>
        </p:spPr>
        <p:txBody>
          <a:bodyPr wrap="square">
            <a:spAutoFit/>
          </a:bodyPr>
          <a:lstStyle/>
          <a:p>
            <a:pPr>
              <a:spcBef>
                <a:spcPct val="0"/>
              </a:spcBef>
            </a:pPr>
            <a:r>
              <a:rPr lang="en-US" altLang="x-none" sz="3000" b="1" i="1" dirty="0">
                <a:latin typeface="Myriad Apple Text" panose="02000400000000000000" pitchFamily="2" charset="0"/>
              </a:rPr>
              <a:t>Note: </a:t>
            </a:r>
            <a:r>
              <a:rPr lang="en-US" altLang="x-none" sz="3000" i="1" dirty="0">
                <a:latin typeface="Myriad Apple Text" panose="02000400000000000000" pitchFamily="2" charset="0"/>
              </a:rPr>
              <a:t>We usually start from the bottom up; examining a single verse separated from its larger context (also known as proof-texting).</a:t>
            </a:r>
            <a:endParaRPr lang="en-US" altLang="x-none" sz="3000" i="1" dirty="0">
              <a:solidFill>
                <a:schemeClr val="bg1"/>
              </a:solidFill>
              <a:latin typeface="MYRIAD APPLE TEXT" panose="02000400000000000000" pitchFamily="2" charset="0"/>
            </a:endParaRPr>
          </a:p>
        </p:txBody>
      </p:sp>
    </p:spTree>
    <p:extLst>
      <p:ext uri="{BB962C8B-B14F-4D97-AF65-F5344CB8AC3E}">
        <p14:creationId xmlns:p14="http://schemas.microsoft.com/office/powerpoint/2010/main" val="160770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203" y="768144"/>
            <a:ext cx="10515600" cy="894863"/>
          </a:xfrm>
        </p:spPr>
        <p:txBody>
          <a:bodyPr>
            <a:normAutofit fontScale="90000"/>
          </a:bodyPr>
          <a:lstStyle/>
          <a:p>
            <a:r>
              <a:rPr lang="en-US" altLang="x-none" sz="6000" b="1" i="1" dirty="0" err="1">
                <a:solidFill>
                  <a:srgbClr val="FF4C49"/>
                </a:solidFill>
                <a:latin typeface="MYRIAD APPLE TEXT" panose="02000400000000000000" pitchFamily="2" charset="0"/>
              </a:rPr>
              <a:t>True^North</a:t>
            </a:r>
            <a:r>
              <a:rPr lang="en-US" altLang="x-none" sz="6000" b="1" dirty="0">
                <a:solidFill>
                  <a:srgbClr val="FF4C49"/>
                </a:solidFill>
                <a:latin typeface="MYRIAD APPLE TEXT" panose="02000400000000000000" pitchFamily="2" charset="0"/>
              </a:rPr>
              <a:t> </a:t>
            </a:r>
            <a:br>
              <a:rPr lang="en-US" altLang="x-none" sz="6000" b="1" dirty="0">
                <a:solidFill>
                  <a:srgbClr val="FF4C49"/>
                </a:solidFill>
                <a:latin typeface="MYRIAD APPLE TEXT" panose="02000400000000000000" pitchFamily="2" charset="0"/>
              </a:rPr>
            </a:br>
            <a:r>
              <a:rPr lang="en-US" altLang="x-none" sz="6000" dirty="0">
                <a:solidFill>
                  <a:srgbClr val="FF4C49"/>
                </a:solidFill>
                <a:latin typeface="Myriad Apple Text" panose="02000400000000000000" pitchFamily="2" charset="0"/>
              </a:rPr>
              <a:t>Disciple-Making in the Word</a:t>
            </a:r>
            <a:br>
              <a:rPr lang="en-US" altLang="x-none" sz="3600" dirty="0">
                <a:latin typeface="Myriad Apple Text" panose="02000400000000000000" pitchFamily="2" charset="0"/>
              </a:rPr>
            </a:br>
            <a:endParaRPr lang="en-US" altLang="x-none" sz="3600" dirty="0">
              <a:latin typeface="Myriad Apple Text" panose="02000400000000000000" pitchFamily="2" charset="0"/>
            </a:endParaRPr>
          </a:p>
        </p:txBody>
      </p:sp>
      <p:pic>
        <p:nvPicPr>
          <p:cNvPr id="1028" name="Picture 4" descr="Diagram&#10;&#10;Description automatically generated">
            <a:extLst>
              <a:ext uri="{FF2B5EF4-FFF2-40B4-BE49-F238E27FC236}">
                <a16:creationId xmlns:a16="http://schemas.microsoft.com/office/drawing/2014/main" id="{9E0B13F0-8C57-C249-9AB5-4B6D72D533A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1915"/>
          <a:stretch/>
        </p:blipFill>
        <p:spPr bwMode="auto">
          <a:xfrm>
            <a:off x="3690339" y="1887167"/>
            <a:ext cx="4437063" cy="466927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Background pattern&#10;&#10;Description automatically generated">
            <a:extLst>
              <a:ext uri="{FF2B5EF4-FFF2-40B4-BE49-F238E27FC236}">
                <a16:creationId xmlns:a16="http://schemas.microsoft.com/office/drawing/2014/main" id="{9E2380D7-7990-9E48-8350-53984474CC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9" y="0"/>
            <a:ext cx="12185501" cy="6858000"/>
          </a:xfrm>
          <a:prstGeom prst="rect">
            <a:avLst/>
          </a:prstGeom>
        </p:spPr>
      </p:pic>
      <p:pic>
        <p:nvPicPr>
          <p:cNvPr id="5" name="Picture 4">
            <a:extLst>
              <a:ext uri="{FF2B5EF4-FFF2-40B4-BE49-F238E27FC236}">
                <a16:creationId xmlns:a16="http://schemas.microsoft.com/office/drawing/2014/main" id="{E9FCC4C4-E9EE-F34B-B5DE-7C30715F5036}"/>
              </a:ext>
            </a:extLst>
          </p:cNvPr>
          <p:cNvPicPr>
            <a:picLocks noChangeAspect="1"/>
          </p:cNvPicPr>
          <p:nvPr/>
        </p:nvPicPr>
        <p:blipFill rotWithShape="1">
          <a:blip r:embed="rId5">
            <a:extLst>
              <a:ext uri="{28A0092B-C50C-407E-A947-70E740481C1C}">
                <a14:useLocalDpi xmlns:a14="http://schemas.microsoft.com/office/drawing/2010/main" val="0"/>
              </a:ext>
            </a:extLst>
          </a:blip>
          <a:srcRect t="79197"/>
          <a:stretch/>
        </p:blipFill>
        <p:spPr>
          <a:xfrm>
            <a:off x="971203" y="2587182"/>
            <a:ext cx="4432028" cy="725096"/>
          </a:xfrm>
          <a:prstGeom prst="rect">
            <a:avLst/>
          </a:prstGeom>
        </p:spPr>
      </p:pic>
      <p:sp>
        <p:nvSpPr>
          <p:cNvPr id="3" name="Rectangle 2">
            <a:extLst>
              <a:ext uri="{FF2B5EF4-FFF2-40B4-BE49-F238E27FC236}">
                <a16:creationId xmlns:a16="http://schemas.microsoft.com/office/drawing/2014/main" id="{97146312-1B09-BB49-BEE8-5829544B62A5}"/>
              </a:ext>
            </a:extLst>
          </p:cNvPr>
          <p:cNvSpPr/>
          <p:nvPr/>
        </p:nvSpPr>
        <p:spPr>
          <a:xfrm>
            <a:off x="971203" y="3429000"/>
            <a:ext cx="4627164" cy="553998"/>
          </a:xfrm>
          <a:prstGeom prst="rect">
            <a:avLst/>
          </a:prstGeom>
        </p:spPr>
        <p:txBody>
          <a:bodyPr wrap="square">
            <a:spAutoFit/>
          </a:bodyPr>
          <a:lstStyle/>
          <a:p>
            <a:r>
              <a:rPr lang="en-US" sz="3000" i="1" dirty="0">
                <a:solidFill>
                  <a:srgbClr val="F58F40"/>
                </a:solidFill>
                <a:latin typeface="Myriad Apple Text" panose="02000400000000000000" pitchFamily="2" charset="0"/>
                <a:ea typeface="Century Gothic"/>
                <a:cs typeface="Century Gothic"/>
                <a:sym typeface="Century Gothic"/>
              </a:rPr>
              <a:t>Disciple-making in the Word</a:t>
            </a:r>
            <a:endParaRPr lang="en-US" sz="3000" i="1" dirty="0"/>
          </a:p>
        </p:txBody>
      </p:sp>
      <p:pic>
        <p:nvPicPr>
          <p:cNvPr id="8" name="Picture 7" descr="A picture containing text, watch&#10;&#10;Description automatically generated">
            <a:extLst>
              <a:ext uri="{FF2B5EF4-FFF2-40B4-BE49-F238E27FC236}">
                <a16:creationId xmlns:a16="http://schemas.microsoft.com/office/drawing/2014/main" id="{12C14F1C-7DE5-084B-9B25-CC75E1A6D387}"/>
              </a:ext>
            </a:extLst>
          </p:cNvPr>
          <p:cNvPicPr>
            <a:picLocks noChangeAspect="1"/>
          </p:cNvPicPr>
          <p:nvPr/>
        </p:nvPicPr>
        <p:blipFill>
          <a:blip r:embed="rId6"/>
          <a:stretch>
            <a:fillRect/>
          </a:stretch>
        </p:blipFill>
        <p:spPr>
          <a:xfrm>
            <a:off x="6095999" y="583074"/>
            <a:ext cx="5483107" cy="5458408"/>
          </a:xfrm>
          <a:prstGeom prst="rect">
            <a:avLst/>
          </a:prstGeom>
        </p:spPr>
      </p:pic>
      <p:sp>
        <p:nvSpPr>
          <p:cNvPr id="6" name="TextBox 5">
            <a:extLst>
              <a:ext uri="{FF2B5EF4-FFF2-40B4-BE49-F238E27FC236}">
                <a16:creationId xmlns:a16="http://schemas.microsoft.com/office/drawing/2014/main" id="{0DEE4B58-8017-0847-B139-FFB03C7C34FB}"/>
              </a:ext>
            </a:extLst>
          </p:cNvPr>
          <p:cNvSpPr txBox="1"/>
          <p:nvPr/>
        </p:nvSpPr>
        <p:spPr>
          <a:xfrm>
            <a:off x="584958" y="4537735"/>
            <a:ext cx="5792483" cy="1077218"/>
          </a:xfrm>
          <a:prstGeom prst="rect">
            <a:avLst/>
          </a:prstGeom>
          <a:noFill/>
        </p:spPr>
        <p:txBody>
          <a:bodyPr wrap="none" rtlCol="0">
            <a:spAutoFit/>
          </a:bodyPr>
          <a:lstStyle/>
          <a:p>
            <a:pPr algn="ctr"/>
            <a:r>
              <a:rPr lang="en-US" sz="3200" b="1" dirty="0">
                <a:latin typeface="Avenir Next" panose="020B0503020202020204" pitchFamily="34" charset="0"/>
              </a:rPr>
              <a:t>The “HOW” of </a:t>
            </a:r>
          </a:p>
          <a:p>
            <a:r>
              <a:rPr lang="en-US" sz="3200" b="1" dirty="0">
                <a:latin typeface="Avenir Next" panose="020B0503020202020204" pitchFamily="34" charset="0"/>
              </a:rPr>
              <a:t>Disciple-making in the Word</a:t>
            </a:r>
          </a:p>
        </p:txBody>
      </p:sp>
    </p:spTree>
    <p:extLst>
      <p:ext uri="{BB962C8B-B14F-4D97-AF65-F5344CB8AC3E}">
        <p14:creationId xmlns:p14="http://schemas.microsoft.com/office/powerpoint/2010/main" val="36823233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92499234-6347-DB48-8F05-84BDE485B8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9" y="0"/>
            <a:ext cx="12185501" cy="6858000"/>
          </a:xfrm>
          <a:prstGeom prst="rect">
            <a:avLst/>
          </a:prstGeom>
        </p:spPr>
      </p:pic>
      <p:sp>
        <p:nvSpPr>
          <p:cNvPr id="5" name="Rectangle 2"/>
          <p:cNvSpPr txBox="1">
            <a:spLocks noChangeArrowheads="1"/>
          </p:cNvSpPr>
          <p:nvPr/>
        </p:nvSpPr>
        <p:spPr>
          <a:xfrm>
            <a:off x="1041400" y="303076"/>
            <a:ext cx="10109200" cy="1143000"/>
          </a:xfrm>
          <a:prstGeom prst="rect">
            <a:avLst/>
          </a:prstGeom>
          <a:effectLst>
            <a:softEdge rad="0"/>
          </a:effectLst>
        </p:spPr>
        <p:txBody>
          <a:bodyPr lIns="90488" tIns="44450" rIns="90488" bIns="44450" anchor="ctr" anchorCtr="0"/>
          <a:lstStyle>
            <a:lvl1pPr algn="ctr" defTabSz="914400" rtl="0" eaLnBrk="1" latinLnBrk="0" hangingPunct="1">
              <a:lnSpc>
                <a:spcPct val="90000"/>
              </a:lnSpc>
              <a:spcBef>
                <a:spcPct val="0"/>
              </a:spcBef>
              <a:buNone/>
              <a:defRPr sz="4800" b="0" kern="1200" baseline="0">
                <a:solidFill>
                  <a:schemeClr val="tx1"/>
                </a:solidFill>
                <a:latin typeface="Avenir Next" panose="020B0503020202020204" pitchFamily="34" charset="0"/>
                <a:ea typeface="+mj-ea"/>
                <a:cs typeface="+mj-cs"/>
              </a:defRPr>
            </a:lvl1pPr>
          </a:lstStyle>
          <a:p>
            <a:pPr>
              <a:defRPr/>
            </a:pPr>
            <a:r>
              <a:rPr lang="en-US" b="1" dirty="0">
                <a:solidFill>
                  <a:schemeClr val="accent2"/>
                </a:solidFill>
                <a:latin typeface="MYRIAD APPLE TEXT" panose="02000400000000000000" pitchFamily="2" charset="0"/>
                <a:ea typeface="Avenir Next" charset="0"/>
                <a:cs typeface="Avenir Next" charset="0"/>
              </a:rPr>
              <a:t>A Second Reading of Scripture:</a:t>
            </a:r>
          </a:p>
          <a:p>
            <a:pPr>
              <a:defRPr/>
            </a:pPr>
            <a:r>
              <a:rPr lang="en-US" b="1" dirty="0">
                <a:solidFill>
                  <a:schemeClr val="accent2"/>
                </a:solidFill>
                <a:latin typeface="MYRIAD APPLE TEXT" panose="02000400000000000000" pitchFamily="2" charset="0"/>
                <a:ea typeface="Avenir Next" charset="0"/>
                <a:cs typeface="Avenir Next" charset="0"/>
              </a:rPr>
              <a:t> Reading a Book as a Whole</a:t>
            </a:r>
          </a:p>
        </p:txBody>
      </p:sp>
      <p:sp>
        <p:nvSpPr>
          <p:cNvPr id="6" name="Text Box 3"/>
          <p:cNvSpPr txBox="1">
            <a:spLocks noChangeArrowheads="1"/>
          </p:cNvSpPr>
          <p:nvPr/>
        </p:nvSpPr>
        <p:spPr bwMode="auto">
          <a:xfrm>
            <a:off x="812800" y="1698995"/>
            <a:ext cx="10566400"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marL="514350" indent="-514350">
              <a:spcBef>
                <a:spcPct val="20000"/>
              </a:spcBef>
              <a:buClr>
                <a:schemeClr val="hlink"/>
              </a:buClr>
              <a:buSzPct val="90000"/>
              <a:buFont typeface="Wingdings" charset="2"/>
              <a:buBlip>
                <a:blip r:embed="rId4"/>
              </a:buBlip>
              <a:defRPr sz="3200">
                <a:solidFill>
                  <a:schemeClr val="tx1"/>
                </a:solidFill>
                <a:latin typeface="Arial" charset="0"/>
                <a:ea typeface="ＭＳ Ｐゴシック" charset="-128"/>
              </a:defRPr>
            </a:lvl1pPr>
            <a:lvl2pPr marL="971550" indent="-514350">
              <a:spcBef>
                <a:spcPct val="20000"/>
              </a:spcBef>
              <a:buChar char="–"/>
              <a:defRPr sz="2800">
                <a:solidFill>
                  <a:schemeClr val="tx1"/>
                </a:solidFill>
                <a:latin typeface="Arial" charset="0"/>
                <a:ea typeface="ＭＳ Ｐゴシック" charset="-128"/>
              </a:defRPr>
            </a:lvl2pPr>
            <a:lvl3pPr marL="1143000" indent="-228600">
              <a:spcBef>
                <a:spcPct val="20000"/>
              </a:spcBef>
              <a:buClr>
                <a:schemeClr val="accent2"/>
              </a:buClr>
              <a:buSzPct val="90000"/>
              <a:buFont typeface="Wingdings" charset="2"/>
              <a:buBlip>
                <a:blip r:embed="rId5"/>
              </a:buBlip>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lr>
                <a:schemeClr val="folHlink"/>
              </a:buClr>
              <a:buSzPct val="90000"/>
              <a:buFont typeface="Wingdings" charset="2"/>
              <a:buBlip>
                <a:blip r:embed="rId6"/>
              </a:buBlip>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folHlink"/>
              </a:buClr>
              <a:buSzPct val="90000"/>
              <a:buFont typeface="Wingdings" charset="2"/>
              <a:buBlip>
                <a:blip r:embed="rId6"/>
              </a:buBlip>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folHlink"/>
              </a:buClr>
              <a:buSzPct val="90000"/>
              <a:buFont typeface="Wingdings" charset="2"/>
              <a:buBlip>
                <a:blip r:embed="rId6"/>
              </a:buBlip>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folHlink"/>
              </a:buClr>
              <a:buSzPct val="90000"/>
              <a:buFont typeface="Wingdings" charset="2"/>
              <a:buBlip>
                <a:blip r:embed="rId6"/>
              </a:buBlip>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folHlink"/>
              </a:buClr>
              <a:buSzPct val="90000"/>
              <a:buFont typeface="Wingdings" charset="2"/>
              <a:buBlip>
                <a:blip r:embed="rId6"/>
              </a:buBlip>
              <a:defRPr sz="2000">
                <a:solidFill>
                  <a:schemeClr val="tx1"/>
                </a:solidFill>
                <a:latin typeface="Arial" charset="0"/>
                <a:ea typeface="ＭＳ Ｐゴシック" charset="-128"/>
              </a:defRPr>
            </a:lvl9pPr>
          </a:lstStyle>
          <a:p>
            <a:pPr eaLnBrk="1" hangingPunct="1">
              <a:spcBef>
                <a:spcPct val="0"/>
              </a:spcBef>
              <a:buClrTx/>
              <a:buSzTx/>
              <a:buFont typeface="Arial" charset="0"/>
              <a:buAutoNum type="arabicPeriod"/>
            </a:pPr>
            <a:r>
              <a:rPr lang="en-US" altLang="x-none" b="1" dirty="0">
                <a:latin typeface="MYRIAD APPLE TEXT" panose="02000400000000000000" pitchFamily="2" charset="0"/>
                <a:ea typeface="Avenir Next" charset="0"/>
                <a:cs typeface="Avenir Next" charset="0"/>
              </a:rPr>
              <a:t>Read the book</a:t>
            </a:r>
            <a:r>
              <a:rPr lang="mr-IN" altLang="x-none" b="1" dirty="0">
                <a:latin typeface="MYRIAD APPLE TEXT" panose="02000400000000000000" pitchFamily="2" charset="0"/>
                <a:ea typeface="Avenir Next" charset="0"/>
                <a:cs typeface="Avenir Next" charset="0"/>
              </a:rPr>
              <a:t>…</a:t>
            </a:r>
            <a:endParaRPr lang="en-US" altLang="x-none" b="1" dirty="0">
              <a:latin typeface="MYRIAD APPLE TEXT" panose="02000400000000000000" pitchFamily="2" charset="0"/>
              <a:ea typeface="Avenir Next" charset="0"/>
              <a:cs typeface="Avenir Next" charset="0"/>
            </a:endParaRPr>
          </a:p>
          <a:p>
            <a:pPr lvl="1" eaLnBrk="1" hangingPunct="1">
              <a:spcBef>
                <a:spcPct val="0"/>
              </a:spcBef>
              <a:buFont typeface="Arial" charset="0"/>
              <a:buChar char="•"/>
            </a:pPr>
            <a:r>
              <a:rPr lang="en-US" altLang="x-none" sz="3200" dirty="0">
                <a:latin typeface="Myriad Apple Text" panose="02000400000000000000" pitchFamily="2" charset="0"/>
                <a:ea typeface="Avenir Next" charset="0"/>
                <a:cs typeface="Avenir Next" charset="0"/>
              </a:rPr>
              <a:t>In one sitting, if you can. </a:t>
            </a:r>
          </a:p>
          <a:p>
            <a:pPr lvl="1" eaLnBrk="1" hangingPunct="1">
              <a:spcBef>
                <a:spcPct val="0"/>
              </a:spcBef>
              <a:buFont typeface="Arial" charset="0"/>
              <a:buChar char="•"/>
            </a:pPr>
            <a:r>
              <a:rPr lang="en-US" altLang="x-none" sz="3200" dirty="0">
                <a:latin typeface="Myriad Apple Text" panose="02000400000000000000" pitchFamily="2" charset="0"/>
                <a:ea typeface="Avenir Next" charset="0"/>
                <a:cs typeface="Avenir Next" charset="0"/>
              </a:rPr>
              <a:t>Try to read it more than once, if you can.</a:t>
            </a:r>
          </a:p>
          <a:p>
            <a:pPr lvl="1" eaLnBrk="1" hangingPunct="1">
              <a:spcBef>
                <a:spcPct val="0"/>
              </a:spcBef>
              <a:buFont typeface="Arial" charset="0"/>
              <a:buChar char="•"/>
            </a:pPr>
            <a:r>
              <a:rPr lang="en-US" altLang="x-none" sz="3200" dirty="0">
                <a:latin typeface="Myriad Apple Text" panose="02000400000000000000" pitchFamily="2" charset="0"/>
                <a:ea typeface="Avenir Next" charset="0"/>
                <a:cs typeface="Avenir Next" charset="0"/>
              </a:rPr>
              <a:t>Maybe even listen to it </a:t>
            </a:r>
            <a:r>
              <a:rPr lang="en-US" altLang="x-none" sz="3200" dirty="0">
                <a:latin typeface="Myriad Apple Text" panose="02000400000000000000" pitchFamily="2" charset="0"/>
                <a:ea typeface="Avenir Next" charset="0"/>
                <a:cs typeface="Avenir Next" charset="0"/>
                <a:hlinkClick r:id="rId7">
                  <a:extLst>
                    <a:ext uri="{A12FA001-AC4F-418D-AE19-62706E023703}">
                      <ahyp:hlinkClr xmlns:ahyp="http://schemas.microsoft.com/office/drawing/2018/hyperlinkcolor" val="tx"/>
                    </a:ext>
                  </a:extLst>
                </a:hlinkClick>
              </a:rPr>
              <a:t>https://www.biblegateway.com/resources/audio/</a:t>
            </a:r>
            <a:endParaRPr lang="en-US" altLang="x-none" sz="3200" dirty="0">
              <a:latin typeface="Myriad Apple Text" panose="02000400000000000000" pitchFamily="2" charset="0"/>
              <a:ea typeface="Avenir Next" charset="0"/>
              <a:cs typeface="Avenir Next" charset="0"/>
            </a:endParaRPr>
          </a:p>
          <a:p>
            <a:pPr eaLnBrk="1" hangingPunct="1">
              <a:spcBef>
                <a:spcPct val="0"/>
              </a:spcBef>
              <a:buClrTx/>
              <a:buSzTx/>
              <a:buFont typeface="Arial" charset="0"/>
              <a:buAutoNum type="arabicPeriod"/>
            </a:pPr>
            <a:r>
              <a:rPr lang="en-US" altLang="x-none" b="1" dirty="0">
                <a:latin typeface="MYRIAD APPLE TEXT" panose="02000400000000000000" pitchFamily="2" charset="0"/>
                <a:ea typeface="Avenir Next" charset="0"/>
                <a:cs typeface="Avenir Next" charset="0"/>
              </a:rPr>
              <a:t>Identify the overall logic </a:t>
            </a:r>
            <a:r>
              <a:rPr lang="en-US" altLang="x-none" dirty="0">
                <a:latin typeface="Myriad Apple Text" panose="02000400000000000000" pitchFamily="2" charset="0"/>
                <a:ea typeface="Avenir Next" charset="0"/>
                <a:cs typeface="Avenir Next" charset="0"/>
              </a:rPr>
              <a:t>that holds Mark together. This is the “Big Picture”. </a:t>
            </a:r>
          </a:p>
          <a:p>
            <a:pPr eaLnBrk="1" hangingPunct="1">
              <a:spcBef>
                <a:spcPct val="0"/>
              </a:spcBef>
              <a:buClrTx/>
              <a:buSzTx/>
              <a:buFontTx/>
              <a:buAutoNum type="arabicPeriod"/>
            </a:pPr>
            <a:r>
              <a:rPr lang="en-US" altLang="x-none" dirty="0">
                <a:latin typeface="Myriad Apple Text" panose="02000400000000000000" pitchFamily="2" charset="0"/>
                <a:ea typeface="Avenir Next" charset="0"/>
                <a:cs typeface="Avenir Next" charset="0"/>
              </a:rPr>
              <a:t>This will provide you with the (1) </a:t>
            </a:r>
            <a:r>
              <a:rPr lang="en-US" altLang="x-none" b="1" dirty="0">
                <a:latin typeface="MYRIAD APPLE TEXT" panose="02000400000000000000" pitchFamily="2" charset="0"/>
                <a:ea typeface="Avenir Next" charset="0"/>
                <a:cs typeface="Avenir Next" charset="0"/>
              </a:rPr>
              <a:t>strategic passage </a:t>
            </a:r>
            <a:r>
              <a:rPr lang="en-US" altLang="x-none" dirty="0">
                <a:latin typeface="Myriad Apple Text" panose="02000400000000000000" pitchFamily="2" charset="0"/>
                <a:ea typeface="Avenir Next" charset="0"/>
                <a:cs typeface="Avenir Next" charset="0"/>
              </a:rPr>
              <a:t>to further observe in detail and (2) the corresponding </a:t>
            </a:r>
            <a:r>
              <a:rPr lang="en-US" altLang="x-none" b="1" dirty="0">
                <a:latin typeface="MYRIAD APPLE TEXT" panose="02000400000000000000" pitchFamily="2" charset="0"/>
                <a:ea typeface="Avenir Next" charset="0"/>
                <a:cs typeface="Avenir Next" charset="0"/>
              </a:rPr>
              <a:t>text-driven question </a:t>
            </a:r>
          </a:p>
        </p:txBody>
      </p:sp>
    </p:spTree>
    <p:extLst>
      <p:ext uri="{BB962C8B-B14F-4D97-AF65-F5344CB8AC3E}">
        <p14:creationId xmlns:p14="http://schemas.microsoft.com/office/powerpoint/2010/main" val="1212300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 name="Picture 23" descr="Background pattern&#10;&#10;Description automatically generated">
            <a:extLst>
              <a:ext uri="{FF2B5EF4-FFF2-40B4-BE49-F238E27FC236}">
                <a16:creationId xmlns:a16="http://schemas.microsoft.com/office/drawing/2014/main" id="{1BD04E4C-8053-3A44-A317-00806CF77A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9" y="0"/>
            <a:ext cx="12185501" cy="6858000"/>
          </a:xfrm>
          <a:prstGeom prst="rect">
            <a:avLst/>
          </a:prstGeom>
        </p:spPr>
      </p:pic>
      <p:pic>
        <p:nvPicPr>
          <p:cNvPr id="6" name="Picture 5" descr="A picture containing graphical user interface&#10;&#10;Description automatically generated">
            <a:extLst>
              <a:ext uri="{FF2B5EF4-FFF2-40B4-BE49-F238E27FC236}">
                <a16:creationId xmlns:a16="http://schemas.microsoft.com/office/drawing/2014/main" id="{4D764295-DF02-D142-8393-AF00766F14A9}"/>
              </a:ext>
            </a:extLst>
          </p:cNvPr>
          <p:cNvPicPr>
            <a:picLocks noChangeAspect="1"/>
          </p:cNvPicPr>
          <p:nvPr/>
        </p:nvPicPr>
        <p:blipFill>
          <a:blip r:embed="rId4"/>
          <a:stretch>
            <a:fillRect/>
          </a:stretch>
        </p:blipFill>
        <p:spPr>
          <a:xfrm>
            <a:off x="558799" y="74644"/>
            <a:ext cx="11074400" cy="6692900"/>
          </a:xfrm>
          <a:prstGeom prst="rect">
            <a:avLst/>
          </a:prstGeom>
        </p:spPr>
      </p:pic>
    </p:spTree>
    <p:extLst>
      <p:ext uri="{BB962C8B-B14F-4D97-AF65-F5344CB8AC3E}">
        <p14:creationId xmlns:p14="http://schemas.microsoft.com/office/powerpoint/2010/main" val="1174518042"/>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B853310E-D714-0A46-8ED9-37D3E595D0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9" y="0"/>
            <a:ext cx="12185501" cy="6858000"/>
          </a:xfrm>
          <a:prstGeom prst="rect">
            <a:avLst/>
          </a:prstGeom>
        </p:spPr>
      </p:pic>
      <p:sp>
        <p:nvSpPr>
          <p:cNvPr id="2" name="Title 1">
            <a:extLst>
              <a:ext uri="{FF2B5EF4-FFF2-40B4-BE49-F238E27FC236}">
                <a16:creationId xmlns:a16="http://schemas.microsoft.com/office/drawing/2014/main" id="{50BFCF64-A8BB-D94A-848E-E9830137565D}"/>
              </a:ext>
            </a:extLst>
          </p:cNvPr>
          <p:cNvSpPr>
            <a:spLocks noGrp="1"/>
          </p:cNvSpPr>
          <p:nvPr>
            <p:ph type="title"/>
          </p:nvPr>
        </p:nvSpPr>
        <p:spPr/>
        <p:txBody>
          <a:bodyPr/>
          <a:lstStyle/>
          <a:p>
            <a:r>
              <a:rPr lang="en-US" dirty="0">
                <a:solidFill>
                  <a:schemeClr val="accent2"/>
                </a:solidFill>
                <a:latin typeface="Myriad Apple Text" panose="02000400000000000000" pitchFamily="2" charset="0"/>
              </a:rPr>
              <a:t>1. Structure of Introduction</a:t>
            </a:r>
          </a:p>
        </p:txBody>
      </p:sp>
      <p:sp>
        <p:nvSpPr>
          <p:cNvPr id="3" name="Content Placeholder 2">
            <a:extLst>
              <a:ext uri="{FF2B5EF4-FFF2-40B4-BE49-F238E27FC236}">
                <a16:creationId xmlns:a16="http://schemas.microsoft.com/office/drawing/2014/main" id="{D538516A-2C9C-074C-BCBE-F1BA111B87C5}"/>
              </a:ext>
            </a:extLst>
          </p:cNvPr>
          <p:cNvSpPr>
            <a:spLocks noGrp="1"/>
          </p:cNvSpPr>
          <p:nvPr>
            <p:ph idx="1"/>
          </p:nvPr>
        </p:nvSpPr>
        <p:spPr/>
        <p:txBody>
          <a:bodyPr/>
          <a:lstStyle/>
          <a:p>
            <a:r>
              <a:rPr lang="en-US" sz="4000" dirty="0">
                <a:latin typeface="Myriad Apple Text" panose="02000400000000000000" pitchFamily="2" charset="0"/>
              </a:rPr>
              <a:t>Strategic Passage: Mark 1:1-13</a:t>
            </a:r>
          </a:p>
          <a:p>
            <a:pPr marL="0" indent="0">
              <a:buNone/>
            </a:pPr>
            <a:endParaRPr lang="en-US" sz="4000" dirty="0">
              <a:latin typeface="Myriad Apple Text" panose="02000400000000000000" pitchFamily="2" charset="0"/>
            </a:endParaRPr>
          </a:p>
          <a:p>
            <a:r>
              <a:rPr lang="en-US" sz="4000" dirty="0">
                <a:latin typeface="Myriad Apple Text" panose="02000400000000000000" pitchFamily="2" charset="0"/>
              </a:rPr>
              <a:t>Text-Driven Question</a:t>
            </a:r>
          </a:p>
          <a:p>
            <a:pPr marL="457200" lvl="1" indent="0">
              <a:buNone/>
            </a:pPr>
            <a:r>
              <a:rPr lang="en-US" sz="3200" i="1" dirty="0">
                <a:latin typeface="MYRIAD APPLE TEXT" panose="02000400000000000000" pitchFamily="2" charset="0"/>
              </a:rPr>
              <a:t>What precisely is the meaning of the introductory material in 1:1-13 and how does the rest of the book flesh out this material?</a:t>
            </a:r>
          </a:p>
        </p:txBody>
      </p:sp>
    </p:spTree>
    <p:extLst>
      <p:ext uri="{BB962C8B-B14F-4D97-AF65-F5344CB8AC3E}">
        <p14:creationId xmlns:p14="http://schemas.microsoft.com/office/powerpoint/2010/main" val="1825998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17" descr="Background pattern&#10;&#10;Description automatically generated">
            <a:extLst>
              <a:ext uri="{FF2B5EF4-FFF2-40B4-BE49-F238E27FC236}">
                <a16:creationId xmlns:a16="http://schemas.microsoft.com/office/drawing/2014/main" id="{44A399EA-E892-D148-A09E-BAA6C9F5C8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9" y="0"/>
            <a:ext cx="12185501" cy="6858000"/>
          </a:xfrm>
          <a:prstGeom prst="rect">
            <a:avLst/>
          </a:prstGeom>
        </p:spPr>
      </p:pic>
      <p:pic>
        <p:nvPicPr>
          <p:cNvPr id="3" name="Picture 2" descr="Diagram, timeline&#10;&#10;Description automatically generated">
            <a:extLst>
              <a:ext uri="{FF2B5EF4-FFF2-40B4-BE49-F238E27FC236}">
                <a16:creationId xmlns:a16="http://schemas.microsoft.com/office/drawing/2014/main" id="{7DACCB23-11AA-0E4F-BF94-2D6FE5FD4A01}"/>
              </a:ext>
            </a:extLst>
          </p:cNvPr>
          <p:cNvPicPr>
            <a:picLocks noChangeAspect="1"/>
          </p:cNvPicPr>
          <p:nvPr/>
        </p:nvPicPr>
        <p:blipFill>
          <a:blip r:embed="rId3"/>
          <a:stretch>
            <a:fillRect/>
          </a:stretch>
        </p:blipFill>
        <p:spPr>
          <a:xfrm>
            <a:off x="-281441" y="167952"/>
            <a:ext cx="12754880" cy="7708511"/>
          </a:xfrm>
          <a:prstGeom prst="rect">
            <a:avLst/>
          </a:prstGeom>
        </p:spPr>
      </p:pic>
    </p:spTree>
    <p:extLst>
      <p:ext uri="{BB962C8B-B14F-4D97-AF65-F5344CB8AC3E}">
        <p14:creationId xmlns:p14="http://schemas.microsoft.com/office/powerpoint/2010/main" val="117959036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D78591A9-0673-394F-8F32-D154CB39E4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9" y="0"/>
            <a:ext cx="12185501" cy="6858000"/>
          </a:xfrm>
          <a:prstGeom prst="rect">
            <a:avLst/>
          </a:prstGeom>
        </p:spPr>
      </p:pic>
      <p:sp>
        <p:nvSpPr>
          <p:cNvPr id="2" name="Title 1">
            <a:extLst>
              <a:ext uri="{FF2B5EF4-FFF2-40B4-BE49-F238E27FC236}">
                <a16:creationId xmlns:a16="http://schemas.microsoft.com/office/drawing/2014/main" id="{50BFCF64-A8BB-D94A-848E-E9830137565D}"/>
              </a:ext>
            </a:extLst>
          </p:cNvPr>
          <p:cNvSpPr>
            <a:spLocks noGrp="1"/>
          </p:cNvSpPr>
          <p:nvPr>
            <p:ph type="title"/>
          </p:nvPr>
        </p:nvSpPr>
        <p:spPr/>
        <p:txBody>
          <a:bodyPr/>
          <a:lstStyle/>
          <a:p>
            <a:r>
              <a:rPr lang="en-US" dirty="0">
                <a:solidFill>
                  <a:schemeClr val="accent2"/>
                </a:solidFill>
                <a:latin typeface="Myriad Apple Text" panose="02000400000000000000" pitchFamily="2" charset="0"/>
              </a:rPr>
              <a:t>2. Structure of Pivot</a:t>
            </a:r>
          </a:p>
        </p:txBody>
      </p:sp>
      <p:sp>
        <p:nvSpPr>
          <p:cNvPr id="3" name="Content Placeholder 2">
            <a:extLst>
              <a:ext uri="{FF2B5EF4-FFF2-40B4-BE49-F238E27FC236}">
                <a16:creationId xmlns:a16="http://schemas.microsoft.com/office/drawing/2014/main" id="{D538516A-2C9C-074C-BCBE-F1BA111B87C5}"/>
              </a:ext>
            </a:extLst>
          </p:cNvPr>
          <p:cNvSpPr>
            <a:spLocks noGrp="1"/>
          </p:cNvSpPr>
          <p:nvPr>
            <p:ph idx="1"/>
          </p:nvPr>
        </p:nvSpPr>
        <p:spPr/>
        <p:txBody>
          <a:bodyPr/>
          <a:lstStyle/>
          <a:p>
            <a:r>
              <a:rPr lang="en-US" sz="4000" dirty="0">
                <a:latin typeface="Myriad Apple Text" panose="02000400000000000000" pitchFamily="2" charset="0"/>
              </a:rPr>
              <a:t>Strategic Passage: Mark 8:27-33</a:t>
            </a:r>
          </a:p>
          <a:p>
            <a:pPr marL="0" indent="0">
              <a:buNone/>
            </a:pPr>
            <a:endParaRPr lang="en-US" sz="4000" dirty="0">
              <a:latin typeface="Myriad Apple Text" panose="02000400000000000000" pitchFamily="2" charset="0"/>
            </a:endParaRPr>
          </a:p>
          <a:p>
            <a:r>
              <a:rPr lang="en-US" sz="4000" dirty="0">
                <a:latin typeface="Myriad Apple Text" panose="02000400000000000000" pitchFamily="2" charset="0"/>
              </a:rPr>
              <a:t>Text-Driven Question</a:t>
            </a:r>
          </a:p>
          <a:p>
            <a:pPr marL="457200" lvl="1" indent="0">
              <a:buNone/>
            </a:pPr>
            <a:r>
              <a:rPr lang="en-US" sz="3200" i="1" dirty="0">
                <a:latin typeface="MYRIAD APPLE TEXT" panose="02000400000000000000" pitchFamily="2" charset="0"/>
              </a:rPr>
              <a:t>What precisely is the meaning of the pivot as found in 8:27-33, and what are the significant elements of chapters1-8 that are being contrasted with chapters 9-16?</a:t>
            </a:r>
          </a:p>
        </p:txBody>
      </p:sp>
    </p:spTree>
    <p:extLst>
      <p:ext uri="{BB962C8B-B14F-4D97-AF65-F5344CB8AC3E}">
        <p14:creationId xmlns:p14="http://schemas.microsoft.com/office/powerpoint/2010/main" val="2951388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17" descr="Background pattern&#10;&#10;Description automatically generated">
            <a:extLst>
              <a:ext uri="{FF2B5EF4-FFF2-40B4-BE49-F238E27FC236}">
                <a16:creationId xmlns:a16="http://schemas.microsoft.com/office/drawing/2014/main" id="{CE9D65CE-D1F8-314F-9659-2A9B789AE3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9" y="0"/>
            <a:ext cx="12185501" cy="6858000"/>
          </a:xfrm>
          <a:prstGeom prst="rect">
            <a:avLst/>
          </a:prstGeom>
        </p:spPr>
      </p:pic>
      <p:pic>
        <p:nvPicPr>
          <p:cNvPr id="3" name="Picture 2" descr="Timeline&#10;&#10;Description automatically generated">
            <a:extLst>
              <a:ext uri="{FF2B5EF4-FFF2-40B4-BE49-F238E27FC236}">
                <a16:creationId xmlns:a16="http://schemas.microsoft.com/office/drawing/2014/main" id="{AB4308D0-564C-4848-A6B5-97ED53E172BA}"/>
              </a:ext>
            </a:extLst>
          </p:cNvPr>
          <p:cNvPicPr>
            <a:picLocks noChangeAspect="1"/>
          </p:cNvPicPr>
          <p:nvPr/>
        </p:nvPicPr>
        <p:blipFill>
          <a:blip r:embed="rId4"/>
          <a:stretch>
            <a:fillRect/>
          </a:stretch>
        </p:blipFill>
        <p:spPr>
          <a:xfrm>
            <a:off x="0" y="-252640"/>
            <a:ext cx="12183642" cy="7363279"/>
          </a:xfrm>
          <a:prstGeom prst="rect">
            <a:avLst/>
          </a:prstGeom>
        </p:spPr>
      </p:pic>
    </p:spTree>
    <p:extLst>
      <p:ext uri="{BB962C8B-B14F-4D97-AF65-F5344CB8AC3E}">
        <p14:creationId xmlns:p14="http://schemas.microsoft.com/office/powerpoint/2010/main" val="1131917456"/>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01AEC121-25BA-A14A-80AB-71B9162687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9" y="0"/>
            <a:ext cx="12185501" cy="6858000"/>
          </a:xfrm>
          <a:prstGeom prst="rect">
            <a:avLst/>
          </a:prstGeom>
        </p:spPr>
      </p:pic>
      <p:sp>
        <p:nvSpPr>
          <p:cNvPr id="2" name="Title 1">
            <a:extLst>
              <a:ext uri="{FF2B5EF4-FFF2-40B4-BE49-F238E27FC236}">
                <a16:creationId xmlns:a16="http://schemas.microsoft.com/office/drawing/2014/main" id="{50BFCF64-A8BB-D94A-848E-E9830137565D}"/>
              </a:ext>
            </a:extLst>
          </p:cNvPr>
          <p:cNvSpPr>
            <a:spLocks noGrp="1"/>
          </p:cNvSpPr>
          <p:nvPr>
            <p:ph type="title"/>
          </p:nvPr>
        </p:nvSpPr>
        <p:spPr/>
        <p:txBody>
          <a:bodyPr/>
          <a:lstStyle/>
          <a:p>
            <a:r>
              <a:rPr lang="en-US" dirty="0">
                <a:solidFill>
                  <a:schemeClr val="accent2"/>
                </a:solidFill>
                <a:latin typeface="Myriad Apple Text" panose="02000400000000000000" pitchFamily="2" charset="0"/>
              </a:rPr>
              <a:t>3. Structure of Climax</a:t>
            </a:r>
          </a:p>
        </p:txBody>
      </p:sp>
      <p:sp>
        <p:nvSpPr>
          <p:cNvPr id="3" name="Content Placeholder 2">
            <a:extLst>
              <a:ext uri="{FF2B5EF4-FFF2-40B4-BE49-F238E27FC236}">
                <a16:creationId xmlns:a16="http://schemas.microsoft.com/office/drawing/2014/main" id="{D538516A-2C9C-074C-BCBE-F1BA111B87C5}"/>
              </a:ext>
            </a:extLst>
          </p:cNvPr>
          <p:cNvSpPr>
            <a:spLocks noGrp="1"/>
          </p:cNvSpPr>
          <p:nvPr>
            <p:ph idx="1"/>
          </p:nvPr>
        </p:nvSpPr>
        <p:spPr/>
        <p:txBody>
          <a:bodyPr/>
          <a:lstStyle/>
          <a:p>
            <a:r>
              <a:rPr lang="en-US" sz="4000" dirty="0">
                <a:latin typeface="Myriad Apple Text" panose="02000400000000000000" pitchFamily="2" charset="0"/>
              </a:rPr>
              <a:t>Strategic Passage: Mark 14-16 (15:33-39)</a:t>
            </a:r>
          </a:p>
          <a:p>
            <a:pPr marL="0" indent="0">
              <a:buNone/>
            </a:pPr>
            <a:endParaRPr lang="en-US" sz="4000" dirty="0">
              <a:latin typeface="Myriad Apple Text" panose="02000400000000000000" pitchFamily="2" charset="0"/>
            </a:endParaRPr>
          </a:p>
          <a:p>
            <a:r>
              <a:rPr lang="en-US" sz="4000" dirty="0">
                <a:latin typeface="Myriad Apple Text" panose="02000400000000000000" pitchFamily="2" charset="0"/>
              </a:rPr>
              <a:t>Text-Driven Question</a:t>
            </a:r>
          </a:p>
          <a:p>
            <a:pPr marL="457200" lvl="1" indent="0">
              <a:buNone/>
            </a:pPr>
            <a:r>
              <a:rPr lang="en-US" sz="3200" i="1" dirty="0">
                <a:latin typeface="MYRIAD APPLE TEXT" panose="02000400000000000000" pitchFamily="2" charset="0"/>
              </a:rPr>
              <a:t>What precisely is the meaning of the climax as found in chapters 14-16 (specifically 15:33-39) how does the whole book flow in this direction?</a:t>
            </a:r>
          </a:p>
        </p:txBody>
      </p:sp>
    </p:spTree>
    <p:extLst>
      <p:ext uri="{BB962C8B-B14F-4D97-AF65-F5344CB8AC3E}">
        <p14:creationId xmlns:p14="http://schemas.microsoft.com/office/powerpoint/2010/main" val="2470359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203" y="768144"/>
            <a:ext cx="10515600" cy="894863"/>
          </a:xfrm>
        </p:spPr>
        <p:txBody>
          <a:bodyPr>
            <a:normAutofit fontScale="90000"/>
          </a:bodyPr>
          <a:lstStyle/>
          <a:p>
            <a:r>
              <a:rPr lang="en-US" altLang="x-none" sz="6000" b="1" i="1" dirty="0" err="1">
                <a:solidFill>
                  <a:srgbClr val="FF4C49"/>
                </a:solidFill>
                <a:latin typeface="MYRIAD APPLE TEXT" panose="02000400000000000000" pitchFamily="2" charset="0"/>
              </a:rPr>
              <a:t>True^North</a:t>
            </a:r>
            <a:r>
              <a:rPr lang="en-US" altLang="x-none" sz="6000" b="1" dirty="0">
                <a:solidFill>
                  <a:srgbClr val="FF4C49"/>
                </a:solidFill>
                <a:latin typeface="MYRIAD APPLE TEXT" panose="02000400000000000000" pitchFamily="2" charset="0"/>
              </a:rPr>
              <a:t> </a:t>
            </a:r>
            <a:br>
              <a:rPr lang="en-US" altLang="x-none" sz="6000" b="1" dirty="0">
                <a:solidFill>
                  <a:srgbClr val="FF4C49"/>
                </a:solidFill>
                <a:latin typeface="MYRIAD APPLE TEXT" panose="02000400000000000000" pitchFamily="2" charset="0"/>
              </a:rPr>
            </a:br>
            <a:r>
              <a:rPr lang="en-US" altLang="x-none" sz="6000" dirty="0">
                <a:solidFill>
                  <a:srgbClr val="FF4C49"/>
                </a:solidFill>
                <a:latin typeface="Myriad Apple Text" panose="02000400000000000000" pitchFamily="2" charset="0"/>
              </a:rPr>
              <a:t>Disciple-Making in the Word</a:t>
            </a:r>
            <a:br>
              <a:rPr lang="en-US" altLang="x-none" sz="3600" dirty="0">
                <a:latin typeface="Myriad Apple Text" panose="02000400000000000000" pitchFamily="2" charset="0"/>
              </a:rPr>
            </a:br>
            <a:endParaRPr lang="en-US" altLang="x-none" sz="3600" dirty="0">
              <a:latin typeface="Myriad Apple Text" panose="02000400000000000000" pitchFamily="2" charset="0"/>
            </a:endParaRPr>
          </a:p>
        </p:txBody>
      </p:sp>
      <p:pic>
        <p:nvPicPr>
          <p:cNvPr id="1028" name="Picture 4" descr="Diagram&#10;&#10;Description automatically generated">
            <a:extLst>
              <a:ext uri="{FF2B5EF4-FFF2-40B4-BE49-F238E27FC236}">
                <a16:creationId xmlns:a16="http://schemas.microsoft.com/office/drawing/2014/main" id="{9E0B13F0-8C57-C249-9AB5-4B6D72D533A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1915"/>
          <a:stretch/>
        </p:blipFill>
        <p:spPr bwMode="auto">
          <a:xfrm>
            <a:off x="3690339" y="1887167"/>
            <a:ext cx="4437063" cy="466927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Background pattern&#10;&#10;Description automatically generated">
            <a:extLst>
              <a:ext uri="{FF2B5EF4-FFF2-40B4-BE49-F238E27FC236}">
                <a16:creationId xmlns:a16="http://schemas.microsoft.com/office/drawing/2014/main" id="{9E2380D7-7990-9E48-8350-53984474CC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9" y="0"/>
            <a:ext cx="12185501" cy="6858000"/>
          </a:xfrm>
          <a:prstGeom prst="rect">
            <a:avLst/>
          </a:prstGeom>
        </p:spPr>
      </p:pic>
      <p:pic>
        <p:nvPicPr>
          <p:cNvPr id="5" name="Picture 4">
            <a:extLst>
              <a:ext uri="{FF2B5EF4-FFF2-40B4-BE49-F238E27FC236}">
                <a16:creationId xmlns:a16="http://schemas.microsoft.com/office/drawing/2014/main" id="{E9FCC4C4-E9EE-F34B-B5DE-7C30715F5036}"/>
              </a:ext>
            </a:extLst>
          </p:cNvPr>
          <p:cNvPicPr>
            <a:picLocks noChangeAspect="1"/>
          </p:cNvPicPr>
          <p:nvPr/>
        </p:nvPicPr>
        <p:blipFill rotWithShape="1">
          <a:blip r:embed="rId4">
            <a:extLst>
              <a:ext uri="{28A0092B-C50C-407E-A947-70E740481C1C}">
                <a14:useLocalDpi xmlns:a14="http://schemas.microsoft.com/office/drawing/2010/main" val="0"/>
              </a:ext>
            </a:extLst>
          </a:blip>
          <a:srcRect t="79197"/>
          <a:stretch/>
        </p:blipFill>
        <p:spPr>
          <a:xfrm>
            <a:off x="971203" y="2587182"/>
            <a:ext cx="4432028" cy="725096"/>
          </a:xfrm>
          <a:prstGeom prst="rect">
            <a:avLst/>
          </a:prstGeom>
        </p:spPr>
      </p:pic>
      <p:sp>
        <p:nvSpPr>
          <p:cNvPr id="3" name="Rectangle 2">
            <a:extLst>
              <a:ext uri="{FF2B5EF4-FFF2-40B4-BE49-F238E27FC236}">
                <a16:creationId xmlns:a16="http://schemas.microsoft.com/office/drawing/2014/main" id="{97146312-1B09-BB49-BEE8-5829544B62A5}"/>
              </a:ext>
            </a:extLst>
          </p:cNvPr>
          <p:cNvSpPr/>
          <p:nvPr/>
        </p:nvSpPr>
        <p:spPr>
          <a:xfrm>
            <a:off x="971203" y="3429000"/>
            <a:ext cx="4627164" cy="553998"/>
          </a:xfrm>
          <a:prstGeom prst="rect">
            <a:avLst/>
          </a:prstGeom>
        </p:spPr>
        <p:txBody>
          <a:bodyPr wrap="square">
            <a:spAutoFit/>
          </a:bodyPr>
          <a:lstStyle/>
          <a:p>
            <a:r>
              <a:rPr lang="en-US" sz="3000" i="1" dirty="0">
                <a:solidFill>
                  <a:srgbClr val="F58F40"/>
                </a:solidFill>
                <a:latin typeface="Myriad Apple Text" panose="02000400000000000000" pitchFamily="2" charset="0"/>
                <a:ea typeface="Century Gothic"/>
                <a:cs typeface="Century Gothic"/>
                <a:sym typeface="Century Gothic"/>
              </a:rPr>
              <a:t>Disciple-making in the Word</a:t>
            </a:r>
            <a:endParaRPr lang="en-US" sz="3000" i="1" dirty="0"/>
          </a:p>
        </p:txBody>
      </p:sp>
      <p:pic>
        <p:nvPicPr>
          <p:cNvPr id="8" name="Picture 7" descr="A picture containing text, watch&#10;&#10;Description automatically generated">
            <a:extLst>
              <a:ext uri="{FF2B5EF4-FFF2-40B4-BE49-F238E27FC236}">
                <a16:creationId xmlns:a16="http://schemas.microsoft.com/office/drawing/2014/main" id="{12C14F1C-7DE5-084B-9B25-CC75E1A6D387}"/>
              </a:ext>
            </a:extLst>
          </p:cNvPr>
          <p:cNvPicPr>
            <a:picLocks noChangeAspect="1"/>
          </p:cNvPicPr>
          <p:nvPr/>
        </p:nvPicPr>
        <p:blipFill>
          <a:blip r:embed="rId5"/>
          <a:stretch>
            <a:fillRect/>
          </a:stretch>
        </p:blipFill>
        <p:spPr>
          <a:xfrm>
            <a:off x="6095999" y="583074"/>
            <a:ext cx="5483107" cy="5458408"/>
          </a:xfrm>
          <a:prstGeom prst="rect">
            <a:avLst/>
          </a:prstGeom>
        </p:spPr>
      </p:pic>
    </p:spTree>
    <p:extLst>
      <p:ext uri="{BB962C8B-B14F-4D97-AF65-F5344CB8AC3E}">
        <p14:creationId xmlns:p14="http://schemas.microsoft.com/office/powerpoint/2010/main" val="13522721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6FE1C6F5-513E-9C46-824E-5DA91869E3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9" y="0"/>
            <a:ext cx="12185501" cy="6858000"/>
          </a:xfrm>
          <a:prstGeom prst="rect">
            <a:avLst/>
          </a:prstGeom>
        </p:spPr>
      </p:pic>
      <p:sp>
        <p:nvSpPr>
          <p:cNvPr id="105" name="Title 1"/>
          <p:cNvSpPr txBox="1">
            <a:spLocks noGrp="1"/>
          </p:cNvSpPr>
          <p:nvPr>
            <p:ph type="title"/>
          </p:nvPr>
        </p:nvSpPr>
        <p:spPr>
          <a:xfrm>
            <a:off x="838197" y="1791654"/>
            <a:ext cx="10515601" cy="915013"/>
          </a:xfrm>
          <a:prstGeom prst="rect">
            <a:avLst/>
          </a:prstGeom>
        </p:spPr>
        <p:txBody>
          <a:bodyPr>
            <a:noAutofit/>
          </a:bodyPr>
          <a:lstStyle/>
          <a:p>
            <a:pPr defTabSz="332841">
              <a:lnSpc>
                <a:spcPct val="100000"/>
              </a:lnSpc>
              <a:defRPr sz="1547" b="1"/>
            </a:pPr>
            <a:r>
              <a:rPr sz="3500" dirty="0">
                <a:solidFill>
                  <a:srgbClr val="F58F40"/>
                </a:solidFill>
                <a:latin typeface="Myriad Apple Text" panose="02000400000000000000" pitchFamily="2" charset="0"/>
              </a:rPr>
              <a:t>Observation</a:t>
            </a:r>
            <a:br>
              <a:rPr sz="3500" dirty="0">
                <a:solidFill>
                  <a:srgbClr val="F58F40"/>
                </a:solidFill>
                <a:latin typeface="Myriad Apple Text" panose="02000400000000000000" pitchFamily="2" charset="0"/>
              </a:rPr>
            </a:br>
            <a:br>
              <a:rPr sz="3500" dirty="0">
                <a:solidFill>
                  <a:srgbClr val="F58F40"/>
                </a:solidFill>
                <a:latin typeface="Myriad Apple Text" panose="02000400000000000000" pitchFamily="2" charset="0"/>
              </a:rPr>
            </a:br>
            <a:endParaRPr sz="3500" dirty="0">
              <a:solidFill>
                <a:srgbClr val="F58F40"/>
              </a:solidFill>
              <a:latin typeface="Myriad Apple Text" panose="02000400000000000000" pitchFamily="2" charset="0"/>
            </a:endParaRPr>
          </a:p>
        </p:txBody>
      </p:sp>
      <p:sp>
        <p:nvSpPr>
          <p:cNvPr id="106" name="TextBox 3"/>
          <p:cNvSpPr txBox="1"/>
          <p:nvPr/>
        </p:nvSpPr>
        <p:spPr>
          <a:xfrm>
            <a:off x="1283599" y="2312493"/>
            <a:ext cx="9624801" cy="952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nchor="ctr">
            <a:spAutoFit/>
          </a:bodyPr>
          <a:lstStyle/>
          <a:p>
            <a:pPr algn="ctr">
              <a:defRPr sz="2800" b="1">
                <a:solidFill>
                  <a:srgbClr val="FFFFFF"/>
                </a:solidFill>
                <a:latin typeface="Century Gothic"/>
                <a:ea typeface="Century Gothic"/>
                <a:cs typeface="Century Gothic"/>
                <a:sym typeface="Century Gothic"/>
              </a:defRPr>
            </a:pPr>
            <a:r>
              <a:rPr dirty="0">
                <a:solidFill>
                  <a:schemeClr val="tx1">
                    <a:lumMod val="95000"/>
                    <a:lumOff val="5000"/>
                  </a:schemeClr>
                </a:solidFill>
                <a:latin typeface="Myriad Apple Text" panose="02000400000000000000" pitchFamily="2" charset="0"/>
                <a:cs typeface="Myanmar Text" panose="020B0502040204020203" pitchFamily="34" charset="0"/>
              </a:rPr>
              <a:t>1. Examine Bible Translations</a:t>
            </a:r>
            <a:br>
              <a:rPr dirty="0">
                <a:solidFill>
                  <a:schemeClr val="tx1">
                    <a:lumMod val="95000"/>
                    <a:lumOff val="5000"/>
                  </a:schemeClr>
                </a:solidFill>
                <a:latin typeface="Myriad Apple Text" panose="02000400000000000000" pitchFamily="2" charset="0"/>
                <a:cs typeface="Myanmar Text" panose="020B0502040204020203" pitchFamily="34" charset="0"/>
              </a:rPr>
            </a:br>
            <a:endParaRPr dirty="0">
              <a:solidFill>
                <a:schemeClr val="tx1">
                  <a:lumMod val="95000"/>
                  <a:lumOff val="5000"/>
                </a:schemeClr>
              </a:solidFill>
              <a:latin typeface="Myriad Apple Text" panose="02000400000000000000" pitchFamily="2" charset="0"/>
              <a:cs typeface="Myanmar Text" panose="020B0502040204020203" pitchFamily="34" charset="0"/>
            </a:endParaRPr>
          </a:p>
        </p:txBody>
      </p:sp>
      <p:pic>
        <p:nvPicPr>
          <p:cNvPr id="107" name="Picture 18" descr="Picture 18"/>
          <p:cNvPicPr>
            <a:picLocks noChangeAspect="1"/>
          </p:cNvPicPr>
          <p:nvPr/>
        </p:nvPicPr>
        <p:blipFill>
          <a:blip r:embed="rId3"/>
          <a:stretch>
            <a:fillRect/>
          </a:stretch>
        </p:blipFill>
        <p:spPr>
          <a:xfrm>
            <a:off x="1844905" y="3785832"/>
            <a:ext cx="1409505" cy="2185278"/>
          </a:xfrm>
          <a:prstGeom prst="rect">
            <a:avLst/>
          </a:prstGeom>
          <a:ln w="12700">
            <a:miter lim="400000"/>
          </a:ln>
        </p:spPr>
      </p:pic>
      <p:pic>
        <p:nvPicPr>
          <p:cNvPr id="108" name="Picture 8" descr="Picture 8">
            <a:hlinkClick r:id="rId4"/>
          </p:cNvPr>
          <p:cNvPicPr>
            <a:picLocks noChangeAspect="1"/>
          </p:cNvPicPr>
          <p:nvPr/>
        </p:nvPicPr>
        <p:blipFill>
          <a:blip r:embed="rId5"/>
          <a:stretch>
            <a:fillRect/>
          </a:stretch>
        </p:blipFill>
        <p:spPr>
          <a:xfrm>
            <a:off x="4261117" y="3785832"/>
            <a:ext cx="1483625" cy="2185278"/>
          </a:xfrm>
          <a:prstGeom prst="rect">
            <a:avLst/>
          </a:prstGeom>
          <a:ln w="12700">
            <a:miter lim="400000"/>
          </a:ln>
        </p:spPr>
      </p:pic>
      <p:pic>
        <p:nvPicPr>
          <p:cNvPr id="109" name="Picture 6" descr="Picture 6">
            <a:hlinkClick r:id="rId6"/>
          </p:cNvPr>
          <p:cNvPicPr>
            <a:picLocks noChangeAspect="1"/>
          </p:cNvPicPr>
          <p:nvPr/>
        </p:nvPicPr>
        <p:blipFill>
          <a:blip r:embed="rId7"/>
          <a:stretch>
            <a:fillRect/>
          </a:stretch>
        </p:blipFill>
        <p:spPr>
          <a:xfrm>
            <a:off x="6582940" y="3785832"/>
            <a:ext cx="1477449" cy="2185279"/>
          </a:xfrm>
          <a:prstGeom prst="rect">
            <a:avLst/>
          </a:prstGeom>
          <a:ln w="12700">
            <a:miter lim="400000"/>
          </a:ln>
        </p:spPr>
      </p:pic>
      <p:pic>
        <p:nvPicPr>
          <p:cNvPr id="110" name="Picture 10" descr="Picture 10">
            <a:hlinkClick r:id="rId8"/>
          </p:cNvPr>
          <p:cNvPicPr>
            <a:picLocks noChangeAspect="1"/>
          </p:cNvPicPr>
          <p:nvPr/>
        </p:nvPicPr>
        <p:blipFill>
          <a:blip r:embed="rId9"/>
          <a:stretch>
            <a:fillRect/>
          </a:stretch>
        </p:blipFill>
        <p:spPr>
          <a:xfrm>
            <a:off x="8898587" y="3785832"/>
            <a:ext cx="1477449" cy="2185278"/>
          </a:xfrm>
          <a:prstGeom prst="rect">
            <a:avLst/>
          </a:prstGeom>
          <a:ln w="12700">
            <a:miter lim="400000"/>
          </a:ln>
        </p:spPr>
      </p:pic>
      <p:sp>
        <p:nvSpPr>
          <p:cNvPr id="111" name="Rectangle 8"/>
          <p:cNvSpPr txBox="1"/>
          <p:nvPr/>
        </p:nvSpPr>
        <p:spPr>
          <a:xfrm>
            <a:off x="2188498" y="2782668"/>
            <a:ext cx="7815000" cy="650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defRPr>
                <a:solidFill>
                  <a:srgbClr val="FFFFFF"/>
                </a:solidFill>
                <a:latin typeface="Century Gothic"/>
                <a:ea typeface="Century Gothic"/>
                <a:cs typeface="Century Gothic"/>
                <a:sym typeface="Century Gothic"/>
              </a:defRPr>
            </a:pPr>
            <a:r>
              <a:rPr dirty="0">
                <a:solidFill>
                  <a:schemeClr val="tx1">
                    <a:lumMod val="95000"/>
                    <a:lumOff val="5000"/>
                  </a:schemeClr>
                </a:solidFill>
                <a:latin typeface="Myriad Apple Text" panose="02000400000000000000" pitchFamily="2" charset="0"/>
              </a:rPr>
              <a:t>Read at least two (2) different Translations</a:t>
            </a:r>
            <a:br>
              <a:rPr dirty="0">
                <a:solidFill>
                  <a:schemeClr val="tx1">
                    <a:lumMod val="95000"/>
                    <a:lumOff val="5000"/>
                  </a:schemeClr>
                </a:solidFill>
                <a:latin typeface="Myriad Apple Text" panose="02000400000000000000" pitchFamily="2" charset="0"/>
              </a:rPr>
            </a:br>
            <a:r>
              <a:rPr dirty="0">
                <a:solidFill>
                  <a:schemeClr val="tx1">
                    <a:lumMod val="95000"/>
                    <a:lumOff val="5000"/>
                  </a:schemeClr>
                </a:solidFill>
                <a:latin typeface="Myriad Apple Text" panose="02000400000000000000" pitchFamily="2" charset="0"/>
              </a:rPr>
              <a:t>No bad translations. If you read it…I’d rate it as good!</a:t>
            </a: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fill="hold" grpId="0" nodeType="clickEffect">
                                  <p:stCondLst>
                                    <p:cond delay="0"/>
                                  </p:stCondLst>
                                  <p:iterate>
                                    <p:tmAbs val="0"/>
                                  </p:iterate>
                                  <p:childTnLst>
                                    <p:set>
                                      <p:cBhvr>
                                        <p:cTn id="14" fill="hold"/>
                                        <p:tgtEl>
                                          <p:spTgt spid="107"/>
                                        </p:tgtEl>
                                        <p:attrNameLst>
                                          <p:attrName>style.visibility</p:attrName>
                                        </p:attrNameLst>
                                      </p:cBhvr>
                                      <p:to>
                                        <p:strVal val="visible"/>
                                      </p:to>
                                    </p:set>
                                    <p:animEffect transition="in" filter="dissolve">
                                      <p:cBhvr>
                                        <p:cTn id="15" dur="500"/>
                                        <p:tgtEl>
                                          <p:spTgt spid="107"/>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grpId="0" nodeType="clickEffect">
                                  <p:stCondLst>
                                    <p:cond delay="0"/>
                                  </p:stCondLst>
                                  <p:iterate>
                                    <p:tmAbs val="0"/>
                                  </p:iterate>
                                  <p:childTnLst>
                                    <p:set>
                                      <p:cBhvr>
                                        <p:cTn id="19" fill="hold"/>
                                        <p:tgtEl>
                                          <p:spTgt spid="108"/>
                                        </p:tgtEl>
                                        <p:attrNameLst>
                                          <p:attrName>style.visibility</p:attrName>
                                        </p:attrNameLst>
                                      </p:cBhvr>
                                      <p:to>
                                        <p:strVal val="visible"/>
                                      </p:to>
                                    </p:set>
                                    <p:animEffect transition="in" filter="box(out)">
                                      <p:cBhvr>
                                        <p:cTn id="20" dur="2000"/>
                                        <p:tgtEl>
                                          <p:spTgt spid="108"/>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iterate>
                                    <p:tmAbs val="0"/>
                                  </p:iterate>
                                  <p:childTnLst>
                                    <p:set>
                                      <p:cBhvr>
                                        <p:cTn id="24" fill="hold"/>
                                        <p:tgtEl>
                                          <p:spTgt spid="109"/>
                                        </p:tgtEl>
                                        <p:attrNameLst>
                                          <p:attrName>style.visibility</p:attrName>
                                        </p:attrNameLst>
                                      </p:cBhvr>
                                      <p:to>
                                        <p:strVal val="visible"/>
                                      </p:to>
                                    </p:set>
                                    <p:anim calcmode="lin" valueType="num">
                                      <p:cBhvr>
                                        <p:cTn id="25" dur="500" fill="hold"/>
                                        <p:tgtEl>
                                          <p:spTgt spid="109"/>
                                        </p:tgtEl>
                                        <p:attrNameLst>
                                          <p:attrName>ppt_x</p:attrName>
                                        </p:attrNameLst>
                                      </p:cBhvr>
                                      <p:tavLst>
                                        <p:tav tm="0">
                                          <p:val>
                                            <p:strVal val="#ppt_x"/>
                                          </p:val>
                                        </p:tav>
                                        <p:tav tm="100000">
                                          <p:val>
                                            <p:strVal val="#ppt_x"/>
                                          </p:val>
                                        </p:tav>
                                      </p:tavLst>
                                    </p:anim>
                                    <p:anim calcmode="lin" valueType="num">
                                      <p:cBhvr>
                                        <p:cTn id="26" dur="500" fill="hold"/>
                                        <p:tgtEl>
                                          <p:spTgt spid="10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iterate>
                                    <p:tmAbs val="0"/>
                                  </p:iterate>
                                  <p:childTnLst>
                                    <p:set>
                                      <p:cBhvr>
                                        <p:cTn id="30" fill="hold"/>
                                        <p:tgtEl>
                                          <p:spTgt spid="110"/>
                                        </p:tgtEl>
                                        <p:attrNameLst>
                                          <p:attrName>style.visibility</p:attrName>
                                        </p:attrNameLst>
                                      </p:cBhvr>
                                      <p:to>
                                        <p:strVal val="visible"/>
                                      </p:to>
                                    </p:set>
                                    <p:anim calcmode="lin" valueType="num">
                                      <p:cBhvr>
                                        <p:cTn id="31" dur="500" fill="hold"/>
                                        <p:tgtEl>
                                          <p:spTgt spid="110"/>
                                        </p:tgtEl>
                                        <p:attrNameLst>
                                          <p:attrName>ppt_x</p:attrName>
                                        </p:attrNameLst>
                                      </p:cBhvr>
                                      <p:tavLst>
                                        <p:tav tm="0">
                                          <p:val>
                                            <p:strVal val="#ppt_x"/>
                                          </p:val>
                                        </p:tav>
                                        <p:tav tm="100000">
                                          <p:val>
                                            <p:strVal val="#ppt_x"/>
                                          </p:val>
                                        </p:tav>
                                      </p:tavLst>
                                    </p:anim>
                                    <p:anim calcmode="lin" valueType="num">
                                      <p:cBhvr>
                                        <p:cTn id="32" dur="500" fill="hold"/>
                                        <p:tgtEl>
                                          <p:spTgt spid="1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animBg="1" advAuto="0"/>
      <p:bldP spid="107" grpId="0" animBg="1" advAuto="0"/>
      <p:bldP spid="108" grpId="0" animBg="1" advAuto="0"/>
      <p:bldP spid="109" grpId="0" animBg="1" advAuto="0"/>
      <p:bldP spid="110" grpId="0" animBg="1" advAuto="0"/>
      <p:bldP spid="111" grpId="0"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8A98A7A6-ED85-1548-BE9A-C70BE8870A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9" y="0"/>
            <a:ext cx="12185501" cy="6858000"/>
          </a:xfrm>
          <a:prstGeom prst="rect">
            <a:avLst/>
          </a:prstGeom>
        </p:spPr>
      </p:pic>
      <p:sp>
        <p:nvSpPr>
          <p:cNvPr id="114" name="Title 1"/>
          <p:cNvSpPr txBox="1">
            <a:spLocks noGrp="1"/>
          </p:cNvSpPr>
          <p:nvPr>
            <p:ph type="title"/>
          </p:nvPr>
        </p:nvSpPr>
        <p:spPr>
          <a:xfrm>
            <a:off x="838200" y="1828188"/>
            <a:ext cx="10515600" cy="915013"/>
          </a:xfrm>
          <a:prstGeom prst="rect">
            <a:avLst/>
          </a:prstGeom>
        </p:spPr>
        <p:txBody>
          <a:bodyPr>
            <a:noAutofit/>
          </a:bodyPr>
          <a:lstStyle/>
          <a:p>
            <a:pPr defTabSz="332841">
              <a:lnSpc>
                <a:spcPct val="100000"/>
              </a:lnSpc>
              <a:defRPr sz="1547" b="1"/>
            </a:pPr>
            <a:r>
              <a:rPr sz="3500" dirty="0">
                <a:solidFill>
                  <a:srgbClr val="F58F40"/>
                </a:solidFill>
                <a:latin typeface="Myriad Apple Text" panose="02000400000000000000" pitchFamily="2" charset="0"/>
              </a:rPr>
              <a:t>Observation</a:t>
            </a:r>
            <a:br>
              <a:rPr sz="3500" dirty="0">
                <a:solidFill>
                  <a:srgbClr val="F58F40"/>
                </a:solidFill>
                <a:latin typeface="Myriad Apple Text" panose="02000400000000000000" pitchFamily="2" charset="0"/>
              </a:rPr>
            </a:br>
            <a:br>
              <a:rPr sz="3500" dirty="0">
                <a:solidFill>
                  <a:srgbClr val="F58F40"/>
                </a:solidFill>
                <a:latin typeface="Myriad Apple Text" panose="02000400000000000000" pitchFamily="2" charset="0"/>
              </a:rPr>
            </a:br>
            <a:endParaRPr sz="3500" dirty="0">
              <a:solidFill>
                <a:srgbClr val="F58F40"/>
              </a:solidFill>
              <a:latin typeface="Myriad Apple Text" panose="02000400000000000000" pitchFamily="2" charset="0"/>
            </a:endParaRPr>
          </a:p>
        </p:txBody>
      </p:sp>
      <p:sp>
        <p:nvSpPr>
          <p:cNvPr id="115" name="TextBox 3"/>
          <p:cNvSpPr txBox="1"/>
          <p:nvPr/>
        </p:nvSpPr>
        <p:spPr>
          <a:xfrm>
            <a:off x="1115233" y="2631763"/>
            <a:ext cx="9624801" cy="1612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nchor="ctr">
            <a:spAutoFit/>
          </a:bodyPr>
          <a:lstStyle/>
          <a:p>
            <a:pPr algn="ctr">
              <a:defRPr sz="2000" b="1">
                <a:solidFill>
                  <a:srgbClr val="FFFFFF"/>
                </a:solidFill>
                <a:latin typeface="Century Gothic"/>
                <a:ea typeface="Century Gothic"/>
                <a:cs typeface="Century Gothic"/>
                <a:sym typeface="Century Gothic"/>
              </a:defRPr>
            </a:pPr>
            <a:r>
              <a:rPr dirty="0">
                <a:solidFill>
                  <a:schemeClr val="tx1">
                    <a:lumMod val="95000"/>
                    <a:lumOff val="5000"/>
                  </a:schemeClr>
                </a:solidFill>
              </a:rPr>
              <a:t>Formal </a:t>
            </a:r>
            <a:r>
              <a:rPr b="0" dirty="0">
                <a:solidFill>
                  <a:schemeClr val="tx1">
                    <a:lumMod val="95000"/>
                    <a:lumOff val="5000"/>
                  </a:schemeClr>
                </a:solidFill>
              </a:rPr>
              <a:t>(Word for Word) 			(Thought for Thought) </a:t>
            </a:r>
            <a:r>
              <a:rPr dirty="0">
                <a:solidFill>
                  <a:schemeClr val="tx1">
                    <a:lumMod val="95000"/>
                    <a:lumOff val="5000"/>
                  </a:schemeClr>
                </a:solidFill>
              </a:rPr>
              <a:t>Functional</a:t>
            </a:r>
            <a:br>
              <a:rPr dirty="0">
                <a:solidFill>
                  <a:schemeClr val="tx1">
                    <a:lumMod val="95000"/>
                    <a:lumOff val="5000"/>
                  </a:schemeClr>
                </a:solidFill>
              </a:rPr>
            </a:br>
            <a:br>
              <a:rPr dirty="0">
                <a:solidFill>
                  <a:schemeClr val="tx1">
                    <a:lumMod val="95000"/>
                    <a:lumOff val="5000"/>
                  </a:schemeClr>
                </a:solidFill>
              </a:rPr>
            </a:br>
            <a:br>
              <a:rPr dirty="0">
                <a:solidFill>
                  <a:schemeClr val="tx1">
                    <a:lumMod val="95000"/>
                    <a:lumOff val="5000"/>
                  </a:schemeClr>
                </a:solidFill>
              </a:rPr>
            </a:br>
            <a:br>
              <a:rPr dirty="0">
                <a:solidFill>
                  <a:schemeClr val="tx1">
                    <a:lumMod val="95000"/>
                    <a:lumOff val="5000"/>
                  </a:schemeClr>
                </a:solidFill>
              </a:rPr>
            </a:br>
            <a:endParaRPr dirty="0">
              <a:solidFill>
                <a:schemeClr val="tx1">
                  <a:lumMod val="95000"/>
                  <a:lumOff val="5000"/>
                </a:schemeClr>
              </a:solidFill>
            </a:endParaRPr>
          </a:p>
        </p:txBody>
      </p:sp>
      <p:pic>
        <p:nvPicPr>
          <p:cNvPr id="4" name="Picture 3">
            <a:extLst>
              <a:ext uri="{FF2B5EF4-FFF2-40B4-BE49-F238E27FC236}">
                <a16:creationId xmlns:a16="http://schemas.microsoft.com/office/drawing/2014/main" id="{D8A0A2A6-E26A-0F4E-A184-B3755AB15D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3429000"/>
            <a:ext cx="9296400" cy="1930400"/>
          </a:xfrm>
          <a:prstGeom prst="rect">
            <a:avLst/>
          </a:prstGeom>
        </p:spPr>
      </p:pic>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D8D4E19C-E98C-0647-81C6-9E4594A85C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9" y="0"/>
            <a:ext cx="12185501" cy="6858000"/>
          </a:xfrm>
          <a:prstGeom prst="rect">
            <a:avLst/>
          </a:prstGeom>
        </p:spPr>
      </p:pic>
      <p:sp>
        <p:nvSpPr>
          <p:cNvPr id="302" name="Title 1"/>
          <p:cNvSpPr txBox="1">
            <a:spLocks noGrp="1"/>
          </p:cNvSpPr>
          <p:nvPr>
            <p:ph type="title"/>
          </p:nvPr>
        </p:nvSpPr>
        <p:spPr>
          <a:xfrm>
            <a:off x="838200" y="1828188"/>
            <a:ext cx="10515600" cy="915013"/>
          </a:xfrm>
          <a:prstGeom prst="rect">
            <a:avLst/>
          </a:prstGeom>
        </p:spPr>
        <p:txBody>
          <a:bodyPr>
            <a:noAutofit/>
          </a:bodyPr>
          <a:lstStyle/>
          <a:p>
            <a:pPr defTabSz="332841">
              <a:lnSpc>
                <a:spcPct val="100000"/>
              </a:lnSpc>
              <a:defRPr sz="1547" b="1"/>
            </a:pPr>
            <a:r>
              <a:rPr lang="en-US" sz="3500" dirty="0">
                <a:solidFill>
                  <a:srgbClr val="F58F40"/>
                </a:solidFill>
                <a:latin typeface="Myriad Apple Text" panose="02000400000000000000" pitchFamily="2" charset="0"/>
              </a:rPr>
              <a:t>Contact Information</a:t>
            </a:r>
            <a:br>
              <a:rPr lang="en-US" sz="3500" dirty="0">
                <a:solidFill>
                  <a:srgbClr val="F58F40"/>
                </a:solidFill>
                <a:latin typeface="Myriad Apple Text" panose="02000400000000000000" pitchFamily="2" charset="0"/>
              </a:rPr>
            </a:br>
            <a:br>
              <a:rPr lang="en-US" sz="3500" dirty="0">
                <a:solidFill>
                  <a:srgbClr val="F58F40"/>
                </a:solidFill>
                <a:latin typeface="Myriad Apple Text" panose="02000400000000000000" pitchFamily="2" charset="0"/>
              </a:rPr>
            </a:br>
            <a:endParaRPr sz="3500" dirty="0">
              <a:solidFill>
                <a:srgbClr val="F58F40"/>
              </a:solidFill>
              <a:latin typeface="Myriad Apple Text" panose="02000400000000000000" pitchFamily="2" charset="0"/>
            </a:endParaRPr>
          </a:p>
        </p:txBody>
      </p:sp>
      <p:sp>
        <p:nvSpPr>
          <p:cNvPr id="303" name="Rectangle 3"/>
          <p:cNvSpPr txBox="1"/>
          <p:nvPr/>
        </p:nvSpPr>
        <p:spPr>
          <a:xfrm>
            <a:off x="2155376" y="2384743"/>
            <a:ext cx="8340346" cy="5539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gn="ctr">
              <a:defRPr sz="2000">
                <a:solidFill>
                  <a:srgbClr val="FFFFFF"/>
                </a:solidFill>
                <a:latin typeface="Century Gothic"/>
                <a:ea typeface="Century Gothic"/>
                <a:cs typeface="Century Gothic"/>
                <a:sym typeface="Century Gothic"/>
              </a:defRPr>
            </a:lvl1pPr>
          </a:lstStyle>
          <a:p>
            <a:pPr algn="l"/>
            <a:r>
              <a:rPr lang="en-US" sz="3000" dirty="0">
                <a:solidFill>
                  <a:srgbClr val="F58F40"/>
                </a:solidFill>
                <a:latin typeface="Myriad Apple Text" panose="02000400000000000000" pitchFamily="2" charset="0"/>
              </a:rPr>
              <a:t>Email</a:t>
            </a:r>
            <a:r>
              <a:rPr lang="en-US" sz="3000" dirty="0">
                <a:solidFill>
                  <a:schemeClr val="tx1">
                    <a:lumMod val="95000"/>
                    <a:lumOff val="5000"/>
                  </a:schemeClr>
                </a:solidFill>
                <a:latin typeface="Myriad Apple Text" panose="02000400000000000000" pitchFamily="2" charset="0"/>
              </a:rPr>
              <a:t>				</a:t>
            </a:r>
            <a:r>
              <a:rPr lang="en-US" sz="3000" dirty="0" err="1">
                <a:solidFill>
                  <a:schemeClr val="tx1"/>
                </a:solidFill>
                <a:latin typeface="Myriad Apple Text" panose="02000400000000000000" pitchFamily="2" charset="0"/>
              </a:rPr>
              <a:t>Prof.Dave.Smith@gmail.com</a:t>
            </a:r>
            <a:endParaRPr sz="3000" dirty="0">
              <a:solidFill>
                <a:schemeClr val="tx1"/>
              </a:solidFill>
              <a:latin typeface="Myriad Apple Text" panose="02000400000000000000" pitchFamily="2" charset="0"/>
            </a:endParaRPr>
          </a:p>
        </p:txBody>
      </p:sp>
      <p:sp>
        <p:nvSpPr>
          <p:cNvPr id="304" name="Rectangle 5"/>
          <p:cNvSpPr txBox="1"/>
          <p:nvPr/>
        </p:nvSpPr>
        <p:spPr>
          <a:xfrm>
            <a:off x="2155375" y="3134272"/>
            <a:ext cx="8104502" cy="5539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gn="ctr">
              <a:defRPr sz="2000">
                <a:solidFill>
                  <a:srgbClr val="FFFFFF"/>
                </a:solidFill>
                <a:latin typeface="Century Gothic"/>
                <a:ea typeface="Century Gothic"/>
                <a:cs typeface="Century Gothic"/>
                <a:sym typeface="Century Gothic"/>
              </a:defRPr>
            </a:lvl1pPr>
          </a:lstStyle>
          <a:p>
            <a:pPr algn="l"/>
            <a:r>
              <a:rPr lang="en-US" sz="3000" dirty="0">
                <a:solidFill>
                  <a:srgbClr val="F58F40"/>
                </a:solidFill>
                <a:latin typeface="Myriad Apple Text" panose="02000400000000000000" pitchFamily="2" charset="0"/>
              </a:rPr>
              <a:t>Facebook</a:t>
            </a:r>
            <a:r>
              <a:rPr lang="en-US" sz="3000" dirty="0">
                <a:solidFill>
                  <a:schemeClr val="tx1">
                    <a:lumMod val="95000"/>
                    <a:lumOff val="5000"/>
                  </a:schemeClr>
                </a:solidFill>
                <a:latin typeface="Myriad Apple Text" panose="02000400000000000000" pitchFamily="2" charset="0"/>
              </a:rPr>
              <a:t>		</a:t>
            </a:r>
            <a:r>
              <a:rPr lang="en-US" sz="3000" dirty="0">
                <a:solidFill>
                  <a:schemeClr val="bg1"/>
                </a:solidFill>
                <a:latin typeface="Myriad Apple Text" panose="02000400000000000000" pitchFamily="2" charset="0"/>
              </a:rPr>
              <a:t>	</a:t>
            </a:r>
            <a:r>
              <a:rPr lang="en-US" sz="3000" dirty="0">
                <a:solidFill>
                  <a:schemeClr val="tx1"/>
                </a:solidFill>
                <a:latin typeface="Myriad Apple Text" panose="02000400000000000000" pitchFamily="2" charset="0"/>
              </a:rPr>
              <a:t>Dave Smith</a:t>
            </a:r>
            <a:endParaRPr sz="3000" dirty="0">
              <a:solidFill>
                <a:schemeClr val="tx1"/>
              </a:solidFill>
              <a:latin typeface="Myriad Apple Text" panose="02000400000000000000" pitchFamily="2" charset="0"/>
            </a:endParaRPr>
          </a:p>
        </p:txBody>
      </p:sp>
      <p:sp>
        <p:nvSpPr>
          <p:cNvPr id="7" name="Rectangle 5">
            <a:extLst>
              <a:ext uri="{FF2B5EF4-FFF2-40B4-BE49-F238E27FC236}">
                <a16:creationId xmlns:a16="http://schemas.microsoft.com/office/drawing/2014/main" id="{E139681F-23F9-3243-AC64-7A410937F310}"/>
              </a:ext>
            </a:extLst>
          </p:cNvPr>
          <p:cNvSpPr txBox="1"/>
          <p:nvPr/>
        </p:nvSpPr>
        <p:spPr>
          <a:xfrm>
            <a:off x="2155375" y="3883801"/>
            <a:ext cx="8104502" cy="5539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gn="ctr">
              <a:defRPr sz="2000">
                <a:solidFill>
                  <a:srgbClr val="FFFFFF"/>
                </a:solidFill>
                <a:latin typeface="Century Gothic"/>
                <a:ea typeface="Century Gothic"/>
                <a:cs typeface="Century Gothic"/>
                <a:sym typeface="Century Gothic"/>
              </a:defRPr>
            </a:lvl1pPr>
          </a:lstStyle>
          <a:p>
            <a:pPr algn="l"/>
            <a:r>
              <a:rPr lang="en-US" sz="3000" dirty="0">
                <a:solidFill>
                  <a:srgbClr val="F58F40"/>
                </a:solidFill>
                <a:latin typeface="Myriad Apple Text" panose="02000400000000000000" pitchFamily="2" charset="0"/>
              </a:rPr>
              <a:t>Twitter</a:t>
            </a:r>
            <a:r>
              <a:rPr lang="en-US" sz="3000" dirty="0">
                <a:solidFill>
                  <a:schemeClr val="tx1">
                    <a:lumMod val="95000"/>
                    <a:lumOff val="5000"/>
                  </a:schemeClr>
                </a:solidFill>
                <a:latin typeface="Myriad Apple Text" panose="02000400000000000000" pitchFamily="2" charset="0"/>
              </a:rPr>
              <a:t>			@</a:t>
            </a:r>
            <a:r>
              <a:rPr lang="en-US" sz="3000" dirty="0" err="1">
                <a:solidFill>
                  <a:schemeClr val="tx1"/>
                </a:solidFill>
                <a:latin typeface="Myriad Apple Text" panose="02000400000000000000" pitchFamily="2" charset="0"/>
              </a:rPr>
              <a:t>ProfDaveSmith</a:t>
            </a:r>
            <a:endParaRPr sz="3000" dirty="0">
              <a:solidFill>
                <a:schemeClr val="tx1"/>
              </a:solidFill>
              <a:latin typeface="Myriad Apple Text" panose="02000400000000000000" pitchFamily="2" charset="0"/>
            </a:endParaRPr>
          </a:p>
        </p:txBody>
      </p:sp>
      <p:sp>
        <p:nvSpPr>
          <p:cNvPr id="8" name="Rectangle 5">
            <a:extLst>
              <a:ext uri="{FF2B5EF4-FFF2-40B4-BE49-F238E27FC236}">
                <a16:creationId xmlns:a16="http://schemas.microsoft.com/office/drawing/2014/main" id="{D343D90D-48A2-8D49-8DF7-769241B88EC7}"/>
              </a:ext>
            </a:extLst>
          </p:cNvPr>
          <p:cNvSpPr txBox="1"/>
          <p:nvPr/>
        </p:nvSpPr>
        <p:spPr>
          <a:xfrm>
            <a:off x="2155374" y="4633330"/>
            <a:ext cx="9198425" cy="5539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gn="ctr">
              <a:defRPr sz="2000">
                <a:solidFill>
                  <a:srgbClr val="FFFFFF"/>
                </a:solidFill>
                <a:latin typeface="Century Gothic"/>
                <a:ea typeface="Century Gothic"/>
                <a:cs typeface="Century Gothic"/>
                <a:sym typeface="Century Gothic"/>
              </a:defRPr>
            </a:lvl1pPr>
          </a:lstStyle>
          <a:p>
            <a:pPr algn="l"/>
            <a:r>
              <a:rPr lang="en-US" sz="3000" dirty="0">
                <a:solidFill>
                  <a:srgbClr val="F58F40"/>
                </a:solidFill>
                <a:latin typeface="Myriad Apple Text" panose="02000400000000000000" pitchFamily="2" charset="0"/>
              </a:rPr>
              <a:t>Website</a:t>
            </a:r>
            <a:r>
              <a:rPr lang="en-US" sz="3000" dirty="0">
                <a:solidFill>
                  <a:schemeClr val="tx1">
                    <a:lumMod val="95000"/>
                    <a:lumOff val="5000"/>
                  </a:schemeClr>
                </a:solidFill>
                <a:latin typeface="Myriad Apple Text" panose="02000400000000000000" pitchFamily="2" charset="0"/>
              </a:rPr>
              <a:t>	</a:t>
            </a:r>
            <a:r>
              <a:rPr lang="en-US" sz="3000" dirty="0">
                <a:solidFill>
                  <a:schemeClr val="tx1"/>
                </a:solidFill>
                <a:latin typeface="Myriad Apple Text" panose="02000400000000000000" pitchFamily="2" charset="0"/>
              </a:rPr>
              <a:t>		</a:t>
            </a:r>
            <a:r>
              <a:rPr lang="en-US" sz="3000" dirty="0" err="1">
                <a:solidFill>
                  <a:schemeClr val="tx1"/>
                </a:solidFill>
                <a:latin typeface="Myriad Apple Text" panose="02000400000000000000" pitchFamily="2" charset="0"/>
              </a:rPr>
              <a:t>www.ProfDaveSmith.com</a:t>
            </a:r>
            <a:r>
              <a:rPr lang="en-US" sz="3000" dirty="0">
                <a:solidFill>
                  <a:schemeClr val="bg1"/>
                </a:solidFill>
                <a:latin typeface="Myriad Apple Text" panose="02000400000000000000" pitchFamily="2" charset="0"/>
              </a:rPr>
              <a:t>.</a:t>
            </a:r>
            <a:endParaRPr sz="3000" dirty="0">
              <a:solidFill>
                <a:schemeClr val="bg1"/>
              </a:solidFill>
              <a:latin typeface="Myriad Apple Text" panose="02000400000000000000" pitchFamily="2" charset="0"/>
            </a:endParaRPr>
          </a:p>
        </p:txBody>
      </p:sp>
    </p:spTree>
    <p:extLst>
      <p:ext uri="{BB962C8B-B14F-4D97-AF65-F5344CB8AC3E}">
        <p14:creationId xmlns:p14="http://schemas.microsoft.com/office/powerpoint/2010/main" val="1842493696"/>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30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 grpId="0" animBg="1" advAuto="0"/>
      <p:bldP spid="304" grpId="0" animBg="1" advAuto="0"/>
      <p:bldP spid="7" grpId="0" animBg="1" advAuto="0"/>
      <p:bldP spid="8" grpId="0"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5BC313F6-4C28-8645-9396-08A1AC7343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9" y="0"/>
            <a:ext cx="12185501" cy="6858000"/>
          </a:xfrm>
          <a:prstGeom prst="rect">
            <a:avLst/>
          </a:prstGeom>
        </p:spPr>
      </p:pic>
      <p:sp>
        <p:nvSpPr>
          <p:cNvPr id="119" name="Title 1"/>
          <p:cNvSpPr txBox="1">
            <a:spLocks noGrp="1"/>
          </p:cNvSpPr>
          <p:nvPr>
            <p:ph type="title"/>
          </p:nvPr>
        </p:nvSpPr>
        <p:spPr>
          <a:xfrm>
            <a:off x="838200" y="1828188"/>
            <a:ext cx="10515600" cy="915013"/>
          </a:xfrm>
          <a:prstGeom prst="rect">
            <a:avLst/>
          </a:prstGeom>
        </p:spPr>
        <p:txBody>
          <a:bodyPr>
            <a:noAutofit/>
          </a:bodyPr>
          <a:lstStyle/>
          <a:p>
            <a:pPr defTabSz="332841">
              <a:lnSpc>
                <a:spcPct val="100000"/>
              </a:lnSpc>
              <a:defRPr sz="1547" b="1"/>
            </a:pPr>
            <a:r>
              <a:rPr sz="3500" dirty="0">
                <a:solidFill>
                  <a:srgbClr val="F58F40"/>
                </a:solidFill>
                <a:latin typeface="Myriad Apple Text" panose="02000400000000000000" pitchFamily="2" charset="0"/>
              </a:rPr>
              <a:t>Observation</a:t>
            </a:r>
            <a:br>
              <a:rPr sz="3500" dirty="0">
                <a:solidFill>
                  <a:srgbClr val="F58F40"/>
                </a:solidFill>
                <a:latin typeface="Myriad Apple Text" panose="02000400000000000000" pitchFamily="2" charset="0"/>
              </a:rPr>
            </a:br>
            <a:br>
              <a:rPr sz="3500" dirty="0">
                <a:solidFill>
                  <a:srgbClr val="F58F40"/>
                </a:solidFill>
                <a:latin typeface="Myriad Apple Text" panose="02000400000000000000" pitchFamily="2" charset="0"/>
              </a:rPr>
            </a:br>
            <a:endParaRPr sz="3500" dirty="0">
              <a:solidFill>
                <a:srgbClr val="F58F40"/>
              </a:solidFill>
              <a:latin typeface="Myriad Apple Text" panose="02000400000000000000" pitchFamily="2" charset="0"/>
            </a:endParaRPr>
          </a:p>
        </p:txBody>
      </p:sp>
      <p:sp>
        <p:nvSpPr>
          <p:cNvPr id="120" name="TextBox 3"/>
          <p:cNvSpPr txBox="1"/>
          <p:nvPr/>
        </p:nvSpPr>
        <p:spPr>
          <a:xfrm>
            <a:off x="1283599" y="2284757"/>
            <a:ext cx="9624801" cy="1384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nchor="ctr">
            <a:spAutoFit/>
          </a:bodyPr>
          <a:lstStyle/>
          <a:p>
            <a:pPr algn="ctr">
              <a:defRPr sz="2800">
                <a:solidFill>
                  <a:srgbClr val="FFFFFF"/>
                </a:solidFill>
                <a:latin typeface="Century Gothic"/>
                <a:ea typeface="Century Gothic"/>
                <a:cs typeface="Century Gothic"/>
                <a:sym typeface="Century Gothic"/>
              </a:defRPr>
            </a:pPr>
            <a:r>
              <a:rPr dirty="0">
                <a:solidFill>
                  <a:schemeClr val="tx1">
                    <a:lumMod val="95000"/>
                    <a:lumOff val="5000"/>
                  </a:schemeClr>
                </a:solidFill>
                <a:latin typeface="Myriad Apple Text" panose="02000400000000000000" pitchFamily="2" charset="0"/>
              </a:rPr>
              <a:t>1. Examine Bible Translations</a:t>
            </a:r>
            <a:br>
              <a:rPr dirty="0">
                <a:solidFill>
                  <a:schemeClr val="tx1">
                    <a:lumMod val="95000"/>
                    <a:lumOff val="5000"/>
                  </a:schemeClr>
                </a:solidFill>
                <a:latin typeface="Myriad Apple Text" panose="02000400000000000000" pitchFamily="2" charset="0"/>
              </a:rPr>
            </a:br>
            <a:br>
              <a:rPr dirty="0">
                <a:solidFill>
                  <a:schemeClr val="tx1">
                    <a:lumMod val="95000"/>
                    <a:lumOff val="5000"/>
                  </a:schemeClr>
                </a:solidFill>
                <a:latin typeface="Myriad Apple Text" panose="02000400000000000000" pitchFamily="2" charset="0"/>
              </a:rPr>
            </a:br>
            <a:endParaRPr dirty="0">
              <a:solidFill>
                <a:schemeClr val="tx1">
                  <a:lumMod val="95000"/>
                  <a:lumOff val="5000"/>
                </a:schemeClr>
              </a:solidFill>
              <a:latin typeface="Myriad Apple Text" panose="02000400000000000000" pitchFamily="2" charset="0"/>
            </a:endParaRPr>
          </a:p>
        </p:txBody>
      </p:sp>
      <p:sp>
        <p:nvSpPr>
          <p:cNvPr id="121" name="Rectangle 4"/>
          <p:cNvSpPr txBox="1"/>
          <p:nvPr/>
        </p:nvSpPr>
        <p:spPr>
          <a:xfrm>
            <a:off x="4128122" y="2976907"/>
            <a:ext cx="3935753" cy="5232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800" b="1">
                <a:solidFill>
                  <a:srgbClr val="FFFFFF"/>
                </a:solidFill>
                <a:latin typeface="Century Gothic"/>
                <a:ea typeface="Century Gothic"/>
                <a:cs typeface="Century Gothic"/>
                <a:sym typeface="Century Gothic"/>
              </a:defRPr>
            </a:lvl1pPr>
          </a:lstStyle>
          <a:p>
            <a:r>
              <a:rPr dirty="0">
                <a:solidFill>
                  <a:schemeClr val="tx1"/>
                </a:solidFill>
                <a:latin typeface="Myriad Apple Text" panose="02000400000000000000" pitchFamily="2" charset="0"/>
              </a:rPr>
              <a:t>2. Play “I Spy” with the text</a:t>
            </a: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animBg="1" advAuto="0"/>
      <p:bldP spid="121" grpId="0"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4CE4C65D-4959-0748-A55C-C6BF7F60DA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9" y="0"/>
            <a:ext cx="12185501" cy="6858000"/>
          </a:xfrm>
          <a:prstGeom prst="rect">
            <a:avLst/>
          </a:prstGeom>
        </p:spPr>
      </p:pic>
      <p:sp>
        <p:nvSpPr>
          <p:cNvPr id="123" name="Rectangle 2"/>
          <p:cNvSpPr txBox="1">
            <a:spLocks noGrp="1"/>
          </p:cNvSpPr>
          <p:nvPr>
            <p:ph type="title"/>
          </p:nvPr>
        </p:nvSpPr>
        <p:spPr>
          <a:xfrm>
            <a:off x="2262186" y="489582"/>
            <a:ext cx="7667626" cy="641353"/>
          </a:xfrm>
          <a:prstGeom prst="rect">
            <a:avLst/>
          </a:prstGeom>
        </p:spPr>
        <p:txBody>
          <a:bodyPr>
            <a:normAutofit/>
          </a:bodyPr>
          <a:lstStyle>
            <a:lvl1pPr algn="ctr" defTabSz="713230">
              <a:defRPr sz="3100" b="1">
                <a:latin typeface="Avenir Next"/>
                <a:ea typeface="Avenir Next"/>
                <a:cs typeface="Avenir Next"/>
                <a:sym typeface="Avenir Next"/>
              </a:defRPr>
            </a:lvl1pPr>
          </a:lstStyle>
          <a:p>
            <a:r>
              <a:rPr sz="3500" dirty="0">
                <a:solidFill>
                  <a:srgbClr val="F58F40"/>
                </a:solidFill>
                <a:latin typeface="Myriad Apple Text" panose="02000400000000000000" pitchFamily="2" charset="0"/>
              </a:rPr>
              <a:t>Observations at a Glance</a:t>
            </a:r>
          </a:p>
        </p:txBody>
      </p:sp>
      <p:graphicFrame>
        <p:nvGraphicFramePr>
          <p:cNvPr id="124" name="Group 108"/>
          <p:cNvGraphicFramePr/>
          <p:nvPr/>
        </p:nvGraphicFramePr>
        <p:xfrm>
          <a:off x="341708" y="1313815"/>
          <a:ext cx="11508582" cy="4829872"/>
        </p:xfrm>
        <a:graphic>
          <a:graphicData uri="http://schemas.openxmlformats.org/drawingml/2006/table">
            <a:tbl>
              <a:tblPr/>
              <a:tblGrid>
                <a:gridCol w="3699188">
                  <a:extLst>
                    <a:ext uri="{9D8B030D-6E8A-4147-A177-3AD203B41FA5}">
                      <a16:colId xmlns:a16="http://schemas.microsoft.com/office/drawing/2014/main" val="20000"/>
                    </a:ext>
                  </a:extLst>
                </a:gridCol>
                <a:gridCol w="7809394">
                  <a:extLst>
                    <a:ext uri="{9D8B030D-6E8A-4147-A177-3AD203B41FA5}">
                      <a16:colId xmlns:a16="http://schemas.microsoft.com/office/drawing/2014/main" val="20001"/>
                    </a:ext>
                  </a:extLst>
                </a:gridCol>
              </a:tblGrid>
              <a:tr h="3745168">
                <a:tc>
                  <a:txBody>
                    <a:bodyPr/>
                    <a:lstStyle/>
                    <a:p>
                      <a:pPr marL="812800" indent="-812800" algn="ctr">
                        <a:defRPr sz="2800" b="1">
                          <a:latin typeface="Avenir Next"/>
                          <a:ea typeface="Avenir Next"/>
                          <a:cs typeface="Avenir Next"/>
                          <a:sym typeface="Avenir Next"/>
                        </a:defRPr>
                      </a:pPr>
                      <a:r>
                        <a:rPr dirty="0">
                          <a:latin typeface="Myriad Apple Text" panose="02000400000000000000" pitchFamily="2" charset="0"/>
                        </a:rPr>
                        <a:t>General Structure</a:t>
                      </a:r>
                      <a:endParaRPr dirty="0">
                        <a:solidFill>
                          <a:schemeClr val="accent2"/>
                        </a:solidFill>
                        <a:effectLst>
                          <a:outerShdw blurRad="38100" dist="38100" dir="2700000" rotWithShape="0">
                            <a:srgbClr val="000000"/>
                          </a:outerShdw>
                        </a:effectLst>
                        <a:latin typeface="Myriad Apple Text" panose="02000400000000000000" pitchFamily="2" charset="0"/>
                        <a:ea typeface="Times New Roman"/>
                        <a:cs typeface="Times New Roman"/>
                        <a:sym typeface="Times New Roman"/>
                      </a:endParaRPr>
                    </a:p>
                    <a:p>
                      <a:pPr marL="812800" indent="-812800" algn="ctr">
                        <a:defRPr sz="2800">
                          <a:latin typeface="Avenir Next"/>
                          <a:ea typeface="Avenir Next"/>
                          <a:cs typeface="Avenir Next"/>
                          <a:sym typeface="Avenir Next"/>
                        </a:defRPr>
                      </a:pPr>
                      <a:endParaRPr dirty="0">
                        <a:solidFill>
                          <a:schemeClr val="accent2"/>
                        </a:solidFill>
                        <a:effectLst>
                          <a:outerShdw blurRad="38100" dist="38100" dir="2700000" rotWithShape="0">
                            <a:srgbClr val="000000"/>
                          </a:outerShdw>
                        </a:effectLst>
                        <a:latin typeface="Myriad Apple Text" panose="02000400000000000000" pitchFamily="2" charset="0"/>
                        <a:ea typeface="Times New Roman"/>
                        <a:cs typeface="Times New Roman"/>
                        <a:sym typeface="Times New Roman"/>
                      </a:endParaRPr>
                    </a:p>
                    <a:p>
                      <a:pPr marL="812800" indent="-812800" algn="ctr">
                        <a:defRPr sz="2800" b="1">
                          <a:latin typeface="Avenir Next"/>
                          <a:ea typeface="Avenir Next"/>
                          <a:cs typeface="Avenir Next"/>
                          <a:sym typeface="Avenir Next"/>
                        </a:defRPr>
                      </a:pPr>
                      <a:endParaRPr dirty="0">
                        <a:solidFill>
                          <a:schemeClr val="accent2"/>
                        </a:solidFill>
                        <a:effectLst>
                          <a:outerShdw blurRad="38100" dist="38100" dir="2700000" rotWithShape="0">
                            <a:srgbClr val="000000"/>
                          </a:outerShdw>
                        </a:effectLst>
                        <a:latin typeface="Myriad Apple Text" panose="02000400000000000000" pitchFamily="2" charset="0"/>
                        <a:ea typeface="Times New Roman"/>
                        <a:cs typeface="Times New Roman"/>
                        <a:sym typeface="Times New Roman"/>
                      </a:endParaRPr>
                    </a:p>
                    <a:p>
                      <a:pPr marL="812800" indent="-812800" algn="ctr">
                        <a:defRPr sz="2800" b="1">
                          <a:latin typeface="Avenir Next"/>
                          <a:ea typeface="Avenir Next"/>
                          <a:cs typeface="Avenir Next"/>
                          <a:sym typeface="Avenir Next"/>
                        </a:defRPr>
                      </a:pPr>
                      <a:endParaRPr dirty="0">
                        <a:solidFill>
                          <a:schemeClr val="accent2"/>
                        </a:solidFill>
                        <a:effectLst>
                          <a:outerShdw blurRad="38100" dist="38100" dir="2700000" rotWithShape="0">
                            <a:srgbClr val="000000"/>
                          </a:outerShdw>
                        </a:effectLst>
                        <a:latin typeface="Myriad Apple Text" panose="02000400000000000000" pitchFamily="2" charset="0"/>
                        <a:ea typeface="Times New Roman"/>
                        <a:cs typeface="Times New Roman"/>
                        <a:sym typeface="Times New Roman"/>
                      </a:endParaRPr>
                    </a:p>
                    <a:p>
                      <a:pPr marL="812800" indent="-812800" algn="ctr">
                        <a:defRPr sz="2800" b="1">
                          <a:latin typeface="Avenir Next"/>
                          <a:ea typeface="Avenir Next"/>
                          <a:cs typeface="Avenir Next"/>
                          <a:sym typeface="Avenir Next"/>
                        </a:defRPr>
                      </a:pPr>
                      <a:r>
                        <a:rPr dirty="0">
                          <a:latin typeface="Myriad Apple Text" panose="02000400000000000000" pitchFamily="2" charset="0"/>
                        </a:rPr>
                        <a:t>Repetition</a:t>
                      </a: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solidFill>
                      <a:srgbClr val="E7E6E6"/>
                    </a:solidFill>
                  </a:tcPr>
                </a:tc>
                <a:tc>
                  <a:txBody>
                    <a:bodyPr/>
                    <a:lstStyle/>
                    <a:p>
                      <a:pPr marL="812800" indent="-812800" algn="l">
                        <a:defRPr sz="1600">
                          <a:solidFill>
                            <a:srgbClr val="44546A"/>
                          </a:solidFill>
                          <a:latin typeface="Arial"/>
                          <a:ea typeface="Arial"/>
                          <a:cs typeface="Arial"/>
                          <a:sym typeface="Arial"/>
                        </a:defRPr>
                      </a:pPr>
                      <a:r>
                        <a:rPr dirty="0">
                          <a:latin typeface="Myriad Apple Text" panose="02000400000000000000" pitchFamily="2" charset="0"/>
                        </a:rPr>
                        <a:t>1.</a:t>
                      </a:r>
                      <a:r>
                        <a:rPr dirty="0">
                          <a:solidFill>
                            <a:srgbClr val="FFFFFF"/>
                          </a:solidFill>
                          <a:latin typeface="Myriad Apple Text" panose="02000400000000000000" pitchFamily="2" charset="0"/>
                        </a:rPr>
                        <a:t> </a:t>
                      </a:r>
                      <a:r>
                        <a:rPr sz="2000" dirty="0">
                          <a:latin typeface="Myriad Apple Text" panose="02000400000000000000" pitchFamily="2" charset="0"/>
                          <a:ea typeface="Avenir Next"/>
                          <a:cs typeface="Avenir Next"/>
                          <a:sym typeface="Avenir Next"/>
                        </a:rPr>
                        <a:t>The key issue to keep in mind is the </a:t>
                      </a:r>
                      <a:r>
                        <a:rPr sz="2000" b="1" dirty="0">
                          <a:solidFill>
                            <a:srgbClr val="C00000"/>
                          </a:solidFill>
                          <a:latin typeface="MYRIAD APPLE TEXT" panose="02000400000000000000" pitchFamily="2" charset="0"/>
                          <a:ea typeface="Avenir Next"/>
                          <a:cs typeface="Avenir Next"/>
                          <a:sym typeface="Avenir Next"/>
                        </a:rPr>
                        <a:t>general structure </a:t>
                      </a:r>
                      <a:r>
                        <a:rPr sz="2000" dirty="0">
                          <a:latin typeface="Myriad Apple Text" panose="02000400000000000000" pitchFamily="2" charset="0"/>
                          <a:ea typeface="Avenir Next"/>
                          <a:cs typeface="Avenir Next"/>
                          <a:sym typeface="Avenir Next"/>
                        </a:rPr>
                        <a:t>or </a:t>
                      </a:r>
                      <a:r>
                        <a:rPr sz="2000" b="1" dirty="0">
                          <a:solidFill>
                            <a:srgbClr val="C00000"/>
                          </a:solidFill>
                          <a:latin typeface="MYRIAD APPLE TEXT" panose="02000400000000000000" pitchFamily="2" charset="0"/>
                          <a:ea typeface="Avenir Next"/>
                          <a:cs typeface="Avenir Next"/>
                          <a:sym typeface="Avenir Next"/>
                        </a:rPr>
                        <a:t>logic</a:t>
                      </a:r>
                      <a:r>
                        <a:rPr sz="2000" dirty="0">
                          <a:latin typeface="Myriad Apple Text" panose="02000400000000000000" pitchFamily="2" charset="0"/>
                          <a:ea typeface="Avenir Next"/>
                          <a:cs typeface="Avenir Next"/>
                          <a:sym typeface="Avenir Next"/>
                        </a:rPr>
                        <a:t> of the passage. What holds it together “logically?” Where are the major breaks in the flow of the passage? And explain how they are connected? Maybe diagram the passage.</a:t>
                      </a:r>
                      <a:endParaRPr sz="2800" b="1" dirty="0">
                        <a:solidFill>
                          <a:schemeClr val="accent2"/>
                        </a:solidFill>
                        <a:effectLst>
                          <a:outerShdw blurRad="38100" dist="38100" dir="2700000" rotWithShape="0">
                            <a:srgbClr val="C0C0C0"/>
                          </a:outerShdw>
                        </a:effectLst>
                        <a:latin typeface="MYRIAD APPLE TEXT" panose="02000400000000000000" pitchFamily="2" charset="0"/>
                        <a:ea typeface="Times New Roman"/>
                        <a:cs typeface="Times New Roman"/>
                        <a:sym typeface="Times New Roman"/>
                      </a:endParaRPr>
                    </a:p>
                    <a:p>
                      <a:pPr marL="812800" indent="-812800" algn="l">
                        <a:defRPr sz="2000">
                          <a:solidFill>
                            <a:srgbClr val="44546A"/>
                          </a:solidFill>
                          <a:latin typeface="Avenir Next"/>
                          <a:ea typeface="Avenir Next"/>
                          <a:cs typeface="Avenir Next"/>
                          <a:sym typeface="Avenir Next"/>
                        </a:defRPr>
                      </a:pPr>
                      <a:r>
                        <a:rPr dirty="0">
                          <a:latin typeface="Myriad Apple Text" panose="02000400000000000000" pitchFamily="2" charset="0"/>
                        </a:rPr>
                        <a:t>2. Be alert for </a:t>
                      </a:r>
                      <a:r>
                        <a:rPr b="1" dirty="0">
                          <a:solidFill>
                            <a:srgbClr val="C00000"/>
                          </a:solidFill>
                          <a:latin typeface="MYRIAD APPLE TEXT" panose="02000400000000000000" pitchFamily="2" charset="0"/>
                        </a:rPr>
                        <a:t>repetition</a:t>
                      </a:r>
                      <a:r>
                        <a:rPr dirty="0">
                          <a:latin typeface="Myriad Apple Text" panose="02000400000000000000" pitchFamily="2" charset="0"/>
                        </a:rPr>
                        <a:t> of words, ideas, or statements.  This often will give you a clue as to the author’s purpose in a passage.  Take special note of lists of item or ideas.  Compare the items and see if there is any significance in the order.  Is there a progression of ideas toward a climax? Note the arrangement of the ideas in a passage, the relationship of verses to each other.  Sometimes the author makes a general statement, then explains it with examples (e.g., 1 Tim 2:1).  </a:t>
                      </a: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0"/>
                  </a:ext>
                </a:extLst>
              </a:tr>
              <a:tr h="1080832">
                <a:tc>
                  <a:txBody>
                    <a:bodyPr/>
                    <a:lstStyle/>
                    <a:p>
                      <a:pPr marL="812800" indent="-812800" algn="ctr">
                        <a:defRPr sz="1800"/>
                      </a:pPr>
                      <a:r>
                        <a:rPr sz="2800" b="1" dirty="0">
                          <a:latin typeface="MYRIAD APPLE TEXT" panose="02000400000000000000" pitchFamily="2" charset="0"/>
                          <a:ea typeface="Avenir Next"/>
                          <a:cs typeface="Avenir Next"/>
                          <a:sym typeface="Avenir Next"/>
                        </a:rPr>
                        <a:t>Basic Content</a:t>
                      </a: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solidFill>
                      <a:srgbClr val="E7E6E6"/>
                    </a:solidFill>
                  </a:tcPr>
                </a:tc>
                <a:tc>
                  <a:txBody>
                    <a:bodyPr/>
                    <a:lstStyle/>
                    <a:p>
                      <a:pPr marL="812800" indent="-812800" algn="l">
                        <a:defRPr sz="2000">
                          <a:solidFill>
                            <a:srgbClr val="44546A"/>
                          </a:solidFill>
                          <a:latin typeface="Avenir Next"/>
                          <a:ea typeface="Avenir Next"/>
                          <a:cs typeface="Avenir Next"/>
                          <a:sym typeface="Avenir Next"/>
                        </a:defRPr>
                      </a:pPr>
                      <a:r>
                        <a:rPr dirty="0">
                          <a:latin typeface="Myriad Apple Text" panose="02000400000000000000" pitchFamily="2" charset="0"/>
                        </a:rPr>
                        <a:t>The readers’ friends of “</a:t>
                      </a:r>
                      <a:r>
                        <a:rPr b="1" dirty="0">
                          <a:solidFill>
                            <a:srgbClr val="FF4C49"/>
                          </a:solidFill>
                          <a:latin typeface="MYRIAD APPLE TEXT" panose="02000400000000000000" pitchFamily="2" charset="0"/>
                        </a:rPr>
                        <a:t>who</a:t>
                      </a:r>
                      <a:r>
                        <a:rPr dirty="0">
                          <a:latin typeface="Myriad Apple Text" panose="02000400000000000000" pitchFamily="2" charset="0"/>
                        </a:rPr>
                        <a:t>? </a:t>
                      </a:r>
                      <a:r>
                        <a:rPr b="1" dirty="0">
                          <a:solidFill>
                            <a:srgbClr val="FF4C49"/>
                          </a:solidFill>
                          <a:latin typeface="MYRIAD APPLE TEXT" panose="02000400000000000000" pitchFamily="2" charset="0"/>
                        </a:rPr>
                        <a:t>what</a:t>
                      </a:r>
                      <a:r>
                        <a:rPr dirty="0">
                          <a:latin typeface="Myriad Apple Text" panose="02000400000000000000" pitchFamily="2" charset="0"/>
                        </a:rPr>
                        <a:t>? </a:t>
                      </a:r>
                      <a:r>
                        <a:rPr b="1" dirty="0">
                          <a:solidFill>
                            <a:srgbClr val="FF4C49"/>
                          </a:solidFill>
                          <a:latin typeface="MYRIAD APPLE TEXT" panose="02000400000000000000" pitchFamily="2" charset="0"/>
                        </a:rPr>
                        <a:t>where</a:t>
                      </a:r>
                      <a:r>
                        <a:rPr dirty="0">
                          <a:latin typeface="Myriad Apple Text" panose="02000400000000000000" pitchFamily="2" charset="0"/>
                        </a:rPr>
                        <a:t>? </a:t>
                      </a:r>
                      <a:r>
                        <a:rPr b="1" dirty="0">
                          <a:solidFill>
                            <a:srgbClr val="FF4C49"/>
                          </a:solidFill>
                          <a:latin typeface="MYRIAD APPLE TEXT" panose="02000400000000000000" pitchFamily="2" charset="0"/>
                        </a:rPr>
                        <a:t>when</a:t>
                      </a:r>
                      <a:r>
                        <a:rPr dirty="0">
                          <a:latin typeface="Myriad Apple Text" panose="02000400000000000000" pitchFamily="2" charset="0"/>
                        </a:rPr>
                        <a:t>?” prove most helpful.  Moreover, the matters of “</a:t>
                      </a:r>
                      <a:r>
                        <a:rPr b="1" dirty="0">
                          <a:solidFill>
                            <a:srgbClr val="C00000"/>
                          </a:solidFill>
                          <a:latin typeface="MYRIAD APPLE TEXT" panose="02000400000000000000" pitchFamily="2" charset="0"/>
                        </a:rPr>
                        <a:t>why</a:t>
                      </a:r>
                      <a:r>
                        <a:rPr dirty="0">
                          <a:latin typeface="Myriad Apple Text" panose="02000400000000000000" pitchFamily="2" charset="0"/>
                        </a:rPr>
                        <a:t>” and “</a:t>
                      </a:r>
                      <a:r>
                        <a:rPr b="1" dirty="0">
                          <a:solidFill>
                            <a:srgbClr val="C00000"/>
                          </a:solidFill>
                          <a:latin typeface="MYRIAD APPLE TEXT" panose="02000400000000000000" pitchFamily="2" charset="0"/>
                        </a:rPr>
                        <a:t>how</a:t>
                      </a:r>
                      <a:r>
                        <a:rPr dirty="0">
                          <a:latin typeface="Myriad Apple Text" panose="02000400000000000000" pitchFamily="2" charset="0"/>
                        </a:rPr>
                        <a:t>” can be particularly powerful tools in probing deeply below the surface</a:t>
                      </a:r>
                      <a:r>
                        <a:rPr dirty="0">
                          <a:latin typeface="Myriad Apple Text" panose="02000400000000000000" pitchFamily="2" charset="0"/>
                          <a:ea typeface="Arial"/>
                          <a:cs typeface="Arial"/>
                          <a:sym typeface="Arial"/>
                        </a:rPr>
                        <a:t>.</a:t>
                      </a: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1"/>
                  </a:ext>
                </a:extLst>
              </a:tr>
            </a:tbl>
          </a:graphicData>
        </a:graphic>
      </p:graphicFrame>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94F8082B-2DB7-5148-8D40-BDE7768E18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9" y="0"/>
            <a:ext cx="12185501" cy="6858000"/>
          </a:xfrm>
          <a:prstGeom prst="rect">
            <a:avLst/>
          </a:prstGeom>
        </p:spPr>
      </p:pic>
      <p:sp>
        <p:nvSpPr>
          <p:cNvPr id="126" name="Rectangle 2"/>
          <p:cNvSpPr txBox="1">
            <a:spLocks noGrp="1"/>
          </p:cNvSpPr>
          <p:nvPr>
            <p:ph type="title"/>
          </p:nvPr>
        </p:nvSpPr>
        <p:spPr>
          <a:xfrm>
            <a:off x="2262186" y="194944"/>
            <a:ext cx="7667626" cy="641353"/>
          </a:xfrm>
          <a:prstGeom prst="rect">
            <a:avLst/>
          </a:prstGeom>
        </p:spPr>
        <p:txBody>
          <a:bodyPr>
            <a:normAutofit/>
          </a:bodyPr>
          <a:lstStyle>
            <a:lvl1pPr algn="ctr" defTabSz="713230">
              <a:defRPr sz="3100" b="1">
                <a:latin typeface="Avenir Next"/>
                <a:ea typeface="Avenir Next"/>
                <a:cs typeface="Avenir Next"/>
                <a:sym typeface="Avenir Next"/>
              </a:defRPr>
            </a:lvl1pPr>
          </a:lstStyle>
          <a:p>
            <a:r>
              <a:rPr sz="3500" dirty="0">
                <a:solidFill>
                  <a:srgbClr val="F58F40"/>
                </a:solidFill>
                <a:latin typeface="Myriad Apple Text" panose="02000400000000000000" pitchFamily="2" charset="0"/>
              </a:rPr>
              <a:t>Observations at a Glance</a:t>
            </a:r>
          </a:p>
        </p:txBody>
      </p:sp>
      <p:graphicFrame>
        <p:nvGraphicFramePr>
          <p:cNvPr id="127" name="Group 108"/>
          <p:cNvGraphicFramePr/>
          <p:nvPr/>
        </p:nvGraphicFramePr>
        <p:xfrm>
          <a:off x="341707" y="993775"/>
          <a:ext cx="11508582" cy="4826000"/>
        </p:xfrm>
        <a:graphic>
          <a:graphicData uri="http://schemas.openxmlformats.org/drawingml/2006/table">
            <a:tbl>
              <a:tblPr/>
              <a:tblGrid>
                <a:gridCol w="3699188">
                  <a:extLst>
                    <a:ext uri="{9D8B030D-6E8A-4147-A177-3AD203B41FA5}">
                      <a16:colId xmlns:a16="http://schemas.microsoft.com/office/drawing/2014/main" val="20000"/>
                    </a:ext>
                  </a:extLst>
                </a:gridCol>
                <a:gridCol w="7809394">
                  <a:extLst>
                    <a:ext uri="{9D8B030D-6E8A-4147-A177-3AD203B41FA5}">
                      <a16:colId xmlns:a16="http://schemas.microsoft.com/office/drawing/2014/main" val="20001"/>
                    </a:ext>
                  </a:extLst>
                </a:gridCol>
              </a:tblGrid>
              <a:tr h="3745168">
                <a:tc>
                  <a:txBody>
                    <a:bodyPr/>
                    <a:lstStyle/>
                    <a:p>
                      <a:pPr marL="812800" indent="-812800" algn="ctr">
                        <a:defRPr sz="2800" b="1">
                          <a:latin typeface="Avenir Next"/>
                          <a:ea typeface="Avenir Next"/>
                          <a:cs typeface="Avenir Next"/>
                          <a:sym typeface="Avenir Next"/>
                        </a:defRPr>
                      </a:pPr>
                      <a:r>
                        <a:t>General Structure</a:t>
                      </a:r>
                      <a:endParaRPr>
                        <a:solidFill>
                          <a:schemeClr val="accent2"/>
                        </a:solidFill>
                        <a:effectLst>
                          <a:outerShdw blurRad="38100" dist="38100" dir="2700000" rotWithShape="0">
                            <a:srgbClr val="000000"/>
                          </a:outerShdw>
                        </a:effectLst>
                        <a:latin typeface="Times New Roman"/>
                        <a:ea typeface="Times New Roman"/>
                        <a:cs typeface="Times New Roman"/>
                        <a:sym typeface="Times New Roman"/>
                      </a:endParaRPr>
                    </a:p>
                    <a:p>
                      <a:pPr marL="812800" indent="-812800" algn="ctr">
                        <a:defRPr sz="2800">
                          <a:latin typeface="Avenir Next"/>
                          <a:ea typeface="Avenir Next"/>
                          <a:cs typeface="Avenir Next"/>
                          <a:sym typeface="Avenir Next"/>
                        </a:defRPr>
                      </a:pPr>
                      <a:endParaRPr>
                        <a:solidFill>
                          <a:schemeClr val="accent2"/>
                        </a:solidFill>
                        <a:effectLst>
                          <a:outerShdw blurRad="38100" dist="38100" dir="2700000" rotWithShape="0">
                            <a:srgbClr val="000000"/>
                          </a:outerShdw>
                        </a:effectLst>
                        <a:latin typeface="Times New Roman"/>
                        <a:ea typeface="Times New Roman"/>
                        <a:cs typeface="Times New Roman"/>
                        <a:sym typeface="Times New Roman"/>
                      </a:endParaRPr>
                    </a:p>
                    <a:p>
                      <a:pPr marL="812800" indent="-812800" algn="ctr">
                        <a:defRPr sz="2800" b="1">
                          <a:latin typeface="Avenir Next"/>
                          <a:ea typeface="Avenir Next"/>
                          <a:cs typeface="Avenir Next"/>
                          <a:sym typeface="Avenir Next"/>
                        </a:defRPr>
                      </a:pPr>
                      <a:endParaRPr>
                        <a:solidFill>
                          <a:schemeClr val="accent2"/>
                        </a:solidFill>
                        <a:effectLst>
                          <a:outerShdw blurRad="38100" dist="38100" dir="2700000" rotWithShape="0">
                            <a:srgbClr val="000000"/>
                          </a:outerShdw>
                        </a:effectLst>
                        <a:latin typeface="Times New Roman"/>
                        <a:ea typeface="Times New Roman"/>
                        <a:cs typeface="Times New Roman"/>
                        <a:sym typeface="Times New Roman"/>
                      </a:endParaRPr>
                    </a:p>
                    <a:p>
                      <a:pPr marL="812800" indent="-812800" algn="ctr">
                        <a:defRPr sz="2800" b="1">
                          <a:latin typeface="Avenir Next"/>
                          <a:ea typeface="Avenir Next"/>
                          <a:cs typeface="Avenir Next"/>
                          <a:sym typeface="Avenir Next"/>
                        </a:defRPr>
                      </a:pPr>
                      <a:endParaRPr>
                        <a:solidFill>
                          <a:schemeClr val="accent2"/>
                        </a:solidFill>
                        <a:effectLst>
                          <a:outerShdw blurRad="38100" dist="38100" dir="2700000" rotWithShape="0">
                            <a:srgbClr val="000000"/>
                          </a:outerShdw>
                        </a:effectLst>
                        <a:latin typeface="Times New Roman"/>
                        <a:ea typeface="Times New Roman"/>
                        <a:cs typeface="Times New Roman"/>
                        <a:sym typeface="Times New Roman"/>
                      </a:endParaRPr>
                    </a:p>
                    <a:p>
                      <a:pPr marL="812800" indent="-812800" algn="ctr">
                        <a:defRPr sz="2800" b="1">
                          <a:latin typeface="Avenir Next"/>
                          <a:ea typeface="Avenir Next"/>
                          <a:cs typeface="Avenir Next"/>
                          <a:sym typeface="Avenir Next"/>
                        </a:defRPr>
                      </a:pPr>
                      <a:r>
                        <a:t>Repetition</a:t>
                      </a: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solidFill>
                      <a:srgbClr val="E7E6E6"/>
                    </a:solidFill>
                  </a:tcPr>
                </a:tc>
                <a:tc>
                  <a:txBody>
                    <a:bodyPr/>
                    <a:lstStyle/>
                    <a:p>
                      <a:pPr marL="812800" indent="-812800" algn="l">
                        <a:defRPr sz="2000">
                          <a:solidFill>
                            <a:srgbClr val="44546A"/>
                          </a:solidFill>
                          <a:latin typeface="Avenir Next"/>
                          <a:ea typeface="Avenir Next"/>
                          <a:cs typeface="Avenir Next"/>
                          <a:sym typeface="Avenir Next"/>
                        </a:defRPr>
                      </a:pPr>
                      <a:endParaRP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0"/>
                  </a:ext>
                </a:extLst>
              </a:tr>
              <a:tr h="1080832">
                <a:tc>
                  <a:txBody>
                    <a:bodyPr/>
                    <a:lstStyle/>
                    <a:p>
                      <a:pPr marL="812800" indent="-812800" algn="ctr">
                        <a:defRPr sz="1800"/>
                      </a:pPr>
                      <a:r>
                        <a:rPr sz="2800" b="1">
                          <a:latin typeface="Avenir Next"/>
                          <a:ea typeface="Avenir Next"/>
                          <a:cs typeface="Avenir Next"/>
                          <a:sym typeface="Avenir Next"/>
                        </a:rPr>
                        <a:t>Basic Content</a:t>
                      </a: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solidFill>
                      <a:srgbClr val="E7E6E6"/>
                    </a:solidFill>
                  </a:tcPr>
                </a:tc>
                <a:tc>
                  <a:txBody>
                    <a:bodyPr/>
                    <a:lstStyle/>
                    <a:p>
                      <a:pPr marL="812800" indent="-812800" algn="l">
                        <a:defRPr sz="2000">
                          <a:solidFill>
                            <a:srgbClr val="44546A"/>
                          </a:solidFill>
                          <a:latin typeface="Times New Roman"/>
                          <a:ea typeface="Times New Roman"/>
                          <a:cs typeface="Times New Roman"/>
                          <a:sym typeface="Times New Roman"/>
                        </a:defRPr>
                      </a:pPr>
                      <a:endParaRP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1"/>
                  </a:ext>
                </a:extLst>
              </a:tr>
            </a:tbl>
          </a:graphicData>
        </a:graphic>
      </p:graphicFrame>
      <p:graphicFrame>
        <p:nvGraphicFramePr>
          <p:cNvPr id="128" name="Group 34"/>
          <p:cNvGraphicFramePr/>
          <p:nvPr/>
        </p:nvGraphicFramePr>
        <p:xfrm>
          <a:off x="185530" y="938037"/>
          <a:ext cx="11675166" cy="5538961"/>
        </p:xfrm>
        <a:graphic>
          <a:graphicData uri="http://schemas.openxmlformats.org/drawingml/2006/table">
            <a:tbl>
              <a:tblPr/>
              <a:tblGrid>
                <a:gridCol w="3409601">
                  <a:extLst>
                    <a:ext uri="{9D8B030D-6E8A-4147-A177-3AD203B41FA5}">
                      <a16:colId xmlns:a16="http://schemas.microsoft.com/office/drawing/2014/main" val="20000"/>
                    </a:ext>
                  </a:extLst>
                </a:gridCol>
                <a:gridCol w="8265565">
                  <a:extLst>
                    <a:ext uri="{9D8B030D-6E8A-4147-A177-3AD203B41FA5}">
                      <a16:colId xmlns:a16="http://schemas.microsoft.com/office/drawing/2014/main" val="20001"/>
                    </a:ext>
                  </a:extLst>
                </a:gridCol>
              </a:tblGrid>
              <a:tr h="3009121">
                <a:tc>
                  <a:txBody>
                    <a:bodyPr/>
                    <a:lstStyle/>
                    <a:p>
                      <a:pPr marL="812800" indent="-812800" algn="ctr">
                        <a:defRPr sz="2800" b="1">
                          <a:latin typeface="Avenir Next"/>
                          <a:ea typeface="Avenir Next"/>
                          <a:cs typeface="Avenir Next"/>
                          <a:sym typeface="Avenir Next"/>
                        </a:defRPr>
                      </a:pPr>
                      <a:endParaRPr dirty="0">
                        <a:latin typeface="Myriad Apple Text" panose="02000400000000000000" pitchFamily="2" charset="0"/>
                      </a:endParaRPr>
                    </a:p>
                    <a:p>
                      <a:pPr marL="812800" indent="-812800" algn="ctr">
                        <a:defRPr sz="2800" b="1">
                          <a:latin typeface="Avenir Next"/>
                          <a:ea typeface="Avenir Next"/>
                          <a:cs typeface="Avenir Next"/>
                          <a:sym typeface="Avenir Next"/>
                        </a:defRPr>
                      </a:pPr>
                      <a:r>
                        <a:rPr dirty="0">
                          <a:latin typeface="Myriad Apple Text" panose="02000400000000000000" pitchFamily="2" charset="0"/>
                        </a:rPr>
                        <a:t>Key Words</a:t>
                      </a:r>
                      <a:endParaRPr dirty="0">
                        <a:solidFill>
                          <a:schemeClr val="accent2"/>
                        </a:solidFill>
                        <a:effectLst>
                          <a:outerShdw blurRad="38100" dist="38100" dir="2700000" rotWithShape="0">
                            <a:srgbClr val="000000"/>
                          </a:outerShdw>
                        </a:effectLst>
                        <a:latin typeface="Myriad Apple Text" panose="02000400000000000000" pitchFamily="2" charset="0"/>
                        <a:ea typeface="Times New Roman"/>
                        <a:cs typeface="Times New Roman"/>
                        <a:sym typeface="Times New Roman"/>
                      </a:endParaRPr>
                    </a:p>
                    <a:p>
                      <a:pPr marL="812800" indent="-812800" algn="ctr">
                        <a:defRPr sz="2800" b="1">
                          <a:latin typeface="Avenir Next"/>
                          <a:ea typeface="Avenir Next"/>
                          <a:cs typeface="Avenir Next"/>
                          <a:sym typeface="Avenir Next"/>
                        </a:defRPr>
                      </a:pPr>
                      <a:r>
                        <a:rPr dirty="0">
                          <a:latin typeface="Myriad Apple Text" panose="02000400000000000000" pitchFamily="2" charset="0"/>
                        </a:rPr>
                        <a:t> </a:t>
                      </a:r>
                    </a:p>
                    <a:p>
                      <a:pPr marL="812800" indent="-812800" algn="ctr">
                        <a:defRPr sz="2800" b="1">
                          <a:latin typeface="Avenir Next"/>
                          <a:ea typeface="Avenir Next"/>
                          <a:cs typeface="Avenir Next"/>
                          <a:sym typeface="Avenir Next"/>
                        </a:defRPr>
                      </a:pPr>
                      <a:r>
                        <a:rPr dirty="0">
                          <a:latin typeface="Myriad Apple Text" panose="02000400000000000000" pitchFamily="2" charset="0"/>
                        </a:rPr>
                        <a:t>Word Meanings</a:t>
                      </a: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solidFill>
                      <a:srgbClr val="E7E6E6"/>
                    </a:solidFill>
                  </a:tcPr>
                </a:tc>
                <a:tc>
                  <a:txBody>
                    <a:bodyPr/>
                    <a:lstStyle/>
                    <a:p>
                      <a:pPr marL="812800" indent="-812800" algn="l">
                        <a:defRPr sz="2000">
                          <a:solidFill>
                            <a:srgbClr val="44546A"/>
                          </a:solidFill>
                          <a:latin typeface="Avenir Next"/>
                          <a:ea typeface="Avenir Next"/>
                          <a:cs typeface="Avenir Next"/>
                          <a:sym typeface="Avenir Next"/>
                        </a:defRPr>
                      </a:pPr>
                      <a:endParaRPr dirty="0">
                        <a:latin typeface="Myriad Apple Text" panose="02000400000000000000" pitchFamily="2" charset="0"/>
                      </a:endParaRPr>
                    </a:p>
                    <a:p>
                      <a:pPr marL="812800" indent="-812800" algn="l">
                        <a:defRPr sz="2000">
                          <a:solidFill>
                            <a:srgbClr val="44546A"/>
                          </a:solidFill>
                          <a:latin typeface="Avenir Next"/>
                          <a:ea typeface="Avenir Next"/>
                          <a:cs typeface="Avenir Next"/>
                          <a:sym typeface="Avenir Next"/>
                        </a:defRPr>
                      </a:pPr>
                      <a:r>
                        <a:rPr dirty="0">
                          <a:latin typeface="Myriad Apple Text" panose="02000400000000000000" pitchFamily="2" charset="0"/>
                        </a:rPr>
                        <a:t>When you first read a passage, look for the </a:t>
                      </a:r>
                      <a:r>
                        <a:rPr b="1" dirty="0">
                          <a:solidFill>
                            <a:srgbClr val="C00000"/>
                          </a:solidFill>
                          <a:latin typeface="MYRIAD APPLE TEXT" panose="02000400000000000000" pitchFamily="2" charset="0"/>
                        </a:rPr>
                        <a:t>key words</a:t>
                      </a:r>
                      <a:r>
                        <a:rPr dirty="0">
                          <a:latin typeface="Myriad Apple Text" panose="02000400000000000000" pitchFamily="2" charset="0"/>
                        </a:rPr>
                        <a:t>; those words you think are important in the passage.  Repetition of words will sometimes give you a clue.  Underline them in your Bible.</a:t>
                      </a:r>
                      <a:endParaRPr sz="2800" b="1" dirty="0">
                        <a:solidFill>
                          <a:schemeClr val="accent2"/>
                        </a:solidFill>
                        <a:effectLst>
                          <a:outerShdw blurRad="38100" dist="38100" dir="2700000" rotWithShape="0">
                            <a:srgbClr val="C0C0C0"/>
                          </a:outerShdw>
                        </a:effectLst>
                        <a:latin typeface="MYRIAD APPLE TEXT" panose="02000400000000000000" pitchFamily="2" charset="0"/>
                        <a:ea typeface="Times New Roman"/>
                        <a:cs typeface="Times New Roman"/>
                        <a:sym typeface="Times New Roman"/>
                      </a:endParaRPr>
                    </a:p>
                    <a:p>
                      <a:pPr marL="812800" indent="-812800" algn="l">
                        <a:defRPr sz="2000">
                          <a:solidFill>
                            <a:srgbClr val="44546A"/>
                          </a:solidFill>
                          <a:latin typeface="Avenir Next"/>
                          <a:ea typeface="Avenir Next"/>
                          <a:cs typeface="Avenir Next"/>
                          <a:sym typeface="Avenir Next"/>
                        </a:defRPr>
                      </a:pPr>
                      <a:r>
                        <a:rPr dirty="0">
                          <a:latin typeface="Myriad Apple Text" panose="02000400000000000000" pitchFamily="2" charset="0"/>
                        </a:rPr>
                        <a:t>Each word can be lifted up and examined from different angles like a gem.  Too often we either overlook the rich implications of words, or download heavy theological meaning into unsuspecting words. </a:t>
                      </a:r>
                      <a:r>
                        <a:rPr b="1" i="1" dirty="0">
                          <a:solidFill>
                            <a:srgbClr val="FF4C49"/>
                          </a:solidFill>
                          <a:latin typeface="MYRIAD APPLE TEXT" panose="02000400000000000000" pitchFamily="2" charset="0"/>
                        </a:rPr>
                        <a:t>Make note of words which you need to perform detailed studies upon</a:t>
                      </a: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0"/>
                  </a:ext>
                </a:extLst>
              </a:tr>
              <a:tr h="2401079">
                <a:tc>
                  <a:txBody>
                    <a:bodyPr/>
                    <a:lstStyle/>
                    <a:p>
                      <a:pPr marL="812800" indent="-812800" algn="ctr">
                        <a:defRPr sz="2800" b="1">
                          <a:latin typeface="Avenir Next"/>
                          <a:ea typeface="Avenir Next"/>
                          <a:cs typeface="Avenir Next"/>
                          <a:sym typeface="Avenir Next"/>
                        </a:defRPr>
                      </a:pPr>
                      <a:r>
                        <a:rPr>
                          <a:latin typeface="Myriad Apple Text" panose="02000400000000000000" pitchFamily="2" charset="0"/>
                        </a:rPr>
                        <a:t>Important</a:t>
                      </a:r>
                    </a:p>
                    <a:p>
                      <a:pPr marL="812800" indent="-812800" algn="ctr">
                        <a:defRPr sz="2800" b="1">
                          <a:latin typeface="Avenir Next"/>
                          <a:ea typeface="Avenir Next"/>
                          <a:cs typeface="Avenir Next"/>
                          <a:sym typeface="Avenir Next"/>
                        </a:defRPr>
                      </a:pPr>
                      <a:r>
                        <a:rPr>
                          <a:latin typeface="Myriad Apple Text" panose="02000400000000000000" pitchFamily="2" charset="0"/>
                        </a:rPr>
                        <a:t>Connectives</a:t>
                      </a:r>
                    </a:p>
                    <a:p>
                      <a:pPr marL="1395412" lvl="1" indent="-812800" algn="l">
                        <a:buSzPct val="100000"/>
                        <a:buFont typeface="Arial"/>
                        <a:buChar char="•"/>
                        <a:defRPr sz="2400">
                          <a:latin typeface="Avenir Next"/>
                          <a:ea typeface="Avenir Next"/>
                          <a:cs typeface="Avenir Next"/>
                          <a:sym typeface="Avenir Next"/>
                        </a:defRPr>
                      </a:pPr>
                      <a:r>
                        <a:rPr>
                          <a:latin typeface="Myriad Apple Text" panose="02000400000000000000" pitchFamily="2" charset="0"/>
                        </a:rPr>
                        <a:t>conjunctions</a:t>
                      </a:r>
                      <a:endParaRPr>
                        <a:latin typeface="Myriad Apple Text" panose="02000400000000000000" pitchFamily="2" charset="0"/>
                        <a:ea typeface="Times New Roman"/>
                        <a:cs typeface="Times New Roman"/>
                        <a:sym typeface="Times New Roman"/>
                      </a:endParaRPr>
                    </a:p>
                    <a:p>
                      <a:pPr marL="1395412" lvl="1" indent="-812800" algn="l">
                        <a:buSzPct val="100000"/>
                        <a:buFont typeface="Arial"/>
                        <a:buChar char="•"/>
                        <a:defRPr sz="2400">
                          <a:latin typeface="Avenir Next"/>
                          <a:ea typeface="Avenir Next"/>
                          <a:cs typeface="Avenir Next"/>
                          <a:sym typeface="Avenir Next"/>
                        </a:defRPr>
                      </a:pPr>
                      <a:r>
                        <a:rPr>
                          <a:latin typeface="Myriad Apple Text" panose="02000400000000000000" pitchFamily="2" charset="0"/>
                        </a:rPr>
                        <a:t>prepositions</a:t>
                      </a:r>
                      <a:endParaRPr>
                        <a:latin typeface="Myriad Apple Text" panose="02000400000000000000" pitchFamily="2" charset="0"/>
                        <a:ea typeface="Times New Roman"/>
                        <a:cs typeface="Times New Roman"/>
                        <a:sym typeface="Times New Roman"/>
                      </a:endParaRPr>
                    </a:p>
                    <a:p>
                      <a:pPr marL="1395412" lvl="1" indent="-812800" algn="l">
                        <a:buSzPct val="100000"/>
                        <a:buFont typeface="Arial"/>
                        <a:buChar char="•"/>
                        <a:defRPr sz="2400">
                          <a:latin typeface="Avenir Next"/>
                          <a:ea typeface="Avenir Next"/>
                          <a:cs typeface="Avenir Next"/>
                          <a:sym typeface="Avenir Next"/>
                        </a:defRPr>
                      </a:pPr>
                      <a:r>
                        <a:rPr>
                          <a:latin typeface="Myriad Apple Text" panose="02000400000000000000" pitchFamily="2" charset="0"/>
                        </a:rPr>
                        <a:t>adverbs</a:t>
                      </a: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solidFill>
                      <a:srgbClr val="E7E6E6"/>
                    </a:solidFill>
                  </a:tcPr>
                </a:tc>
                <a:tc>
                  <a:txBody>
                    <a:bodyPr/>
                    <a:lstStyle/>
                    <a:p>
                      <a:pPr marL="812800" indent="-812800" algn="l">
                        <a:defRPr sz="2000">
                          <a:solidFill>
                            <a:srgbClr val="44546A"/>
                          </a:solidFill>
                          <a:latin typeface="Avenir Next"/>
                          <a:ea typeface="Avenir Next"/>
                          <a:cs typeface="Avenir Next"/>
                          <a:sym typeface="Avenir Next"/>
                        </a:defRPr>
                      </a:pPr>
                      <a:r>
                        <a:rPr dirty="0">
                          <a:latin typeface="Myriad Apple Text" panose="02000400000000000000" pitchFamily="2" charset="0"/>
                        </a:rPr>
                        <a:t>Connectives are very important in revealing key ideas and relationships.  Be on the alert for some of the following:</a:t>
                      </a:r>
                      <a:endParaRPr sz="2800" b="1" dirty="0">
                        <a:solidFill>
                          <a:schemeClr val="accent2"/>
                        </a:solidFill>
                        <a:effectLst>
                          <a:outerShdw blurRad="38100" dist="38100" dir="2700000" rotWithShape="0">
                            <a:srgbClr val="C0C0C0"/>
                          </a:outerShdw>
                        </a:effectLst>
                        <a:latin typeface="MYRIAD APPLE TEXT" panose="02000400000000000000" pitchFamily="2" charset="0"/>
                        <a:ea typeface="Times New Roman"/>
                        <a:cs typeface="Times New Roman"/>
                        <a:sym typeface="Times New Roman"/>
                      </a:endParaRPr>
                    </a:p>
                    <a:p>
                      <a:pPr marL="812800" indent="-812800" algn="l">
                        <a:defRPr sz="2000">
                          <a:solidFill>
                            <a:srgbClr val="44546A"/>
                          </a:solidFill>
                          <a:latin typeface="Avenir Next"/>
                          <a:ea typeface="Avenir Next"/>
                          <a:cs typeface="Avenir Next"/>
                          <a:sym typeface="Avenir Next"/>
                        </a:defRPr>
                      </a:pPr>
                      <a:r>
                        <a:rPr dirty="0">
                          <a:latin typeface="Myriad Apple Text" panose="02000400000000000000" pitchFamily="2" charset="0"/>
                        </a:rPr>
                        <a:t>     </a:t>
                      </a:r>
                      <a:r>
                        <a:rPr b="1" i="1" dirty="0">
                          <a:solidFill>
                            <a:srgbClr val="FF4C49"/>
                          </a:solidFill>
                          <a:latin typeface="MYRIAD APPLE TEXT" panose="02000400000000000000" pitchFamily="2" charset="0"/>
                        </a:rPr>
                        <a:t>but</a:t>
                      </a:r>
                      <a:r>
                        <a:rPr dirty="0">
                          <a:solidFill>
                            <a:srgbClr val="FF4C49"/>
                          </a:solidFill>
                          <a:latin typeface="Myriad Apple Text" panose="02000400000000000000" pitchFamily="2" charset="0"/>
                        </a:rPr>
                        <a:t> </a:t>
                      </a:r>
                      <a:r>
                        <a:rPr dirty="0">
                          <a:latin typeface="Myriad Apple Text" panose="02000400000000000000" pitchFamily="2" charset="0"/>
                        </a:rPr>
                        <a:t>– introduces a contrast</a:t>
                      </a:r>
                      <a:endParaRPr sz="2800" b="1" dirty="0">
                        <a:solidFill>
                          <a:schemeClr val="accent2"/>
                        </a:solidFill>
                        <a:effectLst>
                          <a:outerShdw blurRad="38100" dist="38100" dir="2700000" rotWithShape="0">
                            <a:srgbClr val="C0C0C0"/>
                          </a:outerShdw>
                        </a:effectLst>
                        <a:latin typeface="MYRIAD APPLE TEXT" panose="02000400000000000000" pitchFamily="2" charset="0"/>
                        <a:ea typeface="Times New Roman"/>
                        <a:cs typeface="Times New Roman"/>
                        <a:sym typeface="Times New Roman"/>
                      </a:endParaRPr>
                    </a:p>
                    <a:p>
                      <a:pPr marL="812800" indent="-812800" algn="l">
                        <a:defRPr sz="2000">
                          <a:solidFill>
                            <a:srgbClr val="44546A"/>
                          </a:solidFill>
                          <a:latin typeface="Avenir Next"/>
                          <a:ea typeface="Avenir Next"/>
                          <a:cs typeface="Avenir Next"/>
                          <a:sym typeface="Avenir Next"/>
                        </a:defRPr>
                      </a:pPr>
                      <a:r>
                        <a:rPr dirty="0">
                          <a:latin typeface="Myriad Apple Text" panose="02000400000000000000" pitchFamily="2" charset="0"/>
                        </a:rPr>
                        <a:t>     </a:t>
                      </a:r>
                      <a:r>
                        <a:rPr b="1" i="1" dirty="0">
                          <a:solidFill>
                            <a:srgbClr val="FF4C49"/>
                          </a:solidFill>
                          <a:latin typeface="MYRIAD APPLE TEXT" panose="02000400000000000000" pitchFamily="2" charset="0"/>
                        </a:rPr>
                        <a:t>if</a:t>
                      </a:r>
                      <a:r>
                        <a:rPr dirty="0">
                          <a:solidFill>
                            <a:srgbClr val="FF4C49"/>
                          </a:solidFill>
                          <a:latin typeface="Myriad Apple Text" panose="02000400000000000000" pitchFamily="2" charset="0"/>
                        </a:rPr>
                        <a:t> </a:t>
                      </a:r>
                      <a:r>
                        <a:rPr dirty="0">
                          <a:latin typeface="Myriad Apple Text" panose="02000400000000000000" pitchFamily="2" charset="0"/>
                        </a:rPr>
                        <a:t>– introduces conditional clause (If…then…)</a:t>
                      </a:r>
                      <a:endParaRPr sz="2800" b="1" dirty="0">
                        <a:solidFill>
                          <a:schemeClr val="accent2"/>
                        </a:solidFill>
                        <a:effectLst>
                          <a:outerShdw blurRad="38100" dist="38100" dir="2700000" rotWithShape="0">
                            <a:srgbClr val="C0C0C0"/>
                          </a:outerShdw>
                        </a:effectLst>
                        <a:latin typeface="MYRIAD APPLE TEXT" panose="02000400000000000000" pitchFamily="2" charset="0"/>
                        <a:ea typeface="Times New Roman"/>
                        <a:cs typeface="Times New Roman"/>
                        <a:sym typeface="Times New Roman"/>
                      </a:endParaRPr>
                    </a:p>
                    <a:p>
                      <a:pPr marL="812800" indent="-812800" algn="l">
                        <a:defRPr sz="2000">
                          <a:solidFill>
                            <a:srgbClr val="44546A"/>
                          </a:solidFill>
                          <a:latin typeface="Avenir Next"/>
                          <a:ea typeface="Avenir Next"/>
                          <a:cs typeface="Avenir Next"/>
                          <a:sym typeface="Avenir Next"/>
                        </a:defRPr>
                      </a:pPr>
                      <a:r>
                        <a:rPr dirty="0">
                          <a:latin typeface="Myriad Apple Text" panose="02000400000000000000" pitchFamily="2" charset="0"/>
                        </a:rPr>
                        <a:t>     </a:t>
                      </a:r>
                      <a:r>
                        <a:rPr b="1" i="1" dirty="0">
                          <a:solidFill>
                            <a:srgbClr val="FF4C49"/>
                          </a:solidFill>
                          <a:latin typeface="MYRIAD APPLE TEXT" panose="02000400000000000000" pitchFamily="2" charset="0"/>
                        </a:rPr>
                        <a:t>for</a:t>
                      </a:r>
                      <a:r>
                        <a:rPr i="1" dirty="0">
                          <a:latin typeface="MYRIAD APPLE TEXT" panose="02000400000000000000" pitchFamily="2" charset="0"/>
                        </a:rPr>
                        <a:t>, </a:t>
                      </a:r>
                      <a:r>
                        <a:rPr b="1" i="1" dirty="0">
                          <a:solidFill>
                            <a:srgbClr val="FF4C49"/>
                          </a:solidFill>
                          <a:latin typeface="MYRIAD APPLE TEXT" panose="02000400000000000000" pitchFamily="2" charset="0"/>
                        </a:rPr>
                        <a:t>because</a:t>
                      </a:r>
                      <a:r>
                        <a:rPr i="1" dirty="0">
                          <a:latin typeface="MYRIAD APPLE TEXT" panose="02000400000000000000" pitchFamily="2" charset="0"/>
                        </a:rPr>
                        <a:t>, </a:t>
                      </a:r>
                      <a:r>
                        <a:rPr b="1" i="1" dirty="0">
                          <a:solidFill>
                            <a:srgbClr val="FF4C49"/>
                          </a:solidFill>
                          <a:latin typeface="MYRIAD APPLE TEXT" panose="02000400000000000000" pitchFamily="2" charset="0"/>
                        </a:rPr>
                        <a:t>therefore</a:t>
                      </a:r>
                      <a:r>
                        <a:rPr dirty="0">
                          <a:solidFill>
                            <a:srgbClr val="FF4C49"/>
                          </a:solidFill>
                          <a:latin typeface="Myriad Apple Text" panose="02000400000000000000" pitchFamily="2" charset="0"/>
                        </a:rPr>
                        <a:t> </a:t>
                      </a:r>
                      <a:r>
                        <a:rPr dirty="0">
                          <a:latin typeface="Myriad Apple Text" panose="02000400000000000000" pitchFamily="2" charset="0"/>
                        </a:rPr>
                        <a:t>– introduces reason and results</a:t>
                      </a:r>
                      <a:endParaRPr sz="2800" b="1" dirty="0">
                        <a:solidFill>
                          <a:schemeClr val="accent2"/>
                        </a:solidFill>
                        <a:effectLst>
                          <a:outerShdw blurRad="38100" dist="38100" dir="2700000" rotWithShape="0">
                            <a:srgbClr val="C0C0C0"/>
                          </a:outerShdw>
                        </a:effectLst>
                        <a:latin typeface="MYRIAD APPLE TEXT" panose="02000400000000000000" pitchFamily="2" charset="0"/>
                        <a:ea typeface="Times New Roman"/>
                        <a:cs typeface="Times New Roman"/>
                        <a:sym typeface="Times New Roman"/>
                      </a:endParaRPr>
                    </a:p>
                    <a:p>
                      <a:pPr marL="812800" indent="-812800" algn="l">
                        <a:defRPr sz="2000" i="1">
                          <a:solidFill>
                            <a:srgbClr val="44546A"/>
                          </a:solidFill>
                          <a:latin typeface="Avenir Next"/>
                          <a:ea typeface="Avenir Next"/>
                          <a:cs typeface="Avenir Next"/>
                          <a:sym typeface="Avenir Next"/>
                        </a:defRPr>
                      </a:pPr>
                      <a:r>
                        <a:rPr dirty="0">
                          <a:latin typeface="Myriad Apple Text" panose="02000400000000000000" pitchFamily="2" charset="0"/>
                        </a:rPr>
                        <a:t>     </a:t>
                      </a:r>
                      <a:r>
                        <a:rPr b="1" i="0" dirty="0">
                          <a:solidFill>
                            <a:srgbClr val="FF4C49"/>
                          </a:solidFill>
                          <a:latin typeface="MYRIAD APPLE TEXT" panose="02000400000000000000" pitchFamily="2" charset="0"/>
                        </a:rPr>
                        <a:t>in order that </a:t>
                      </a:r>
                      <a:r>
                        <a:rPr i="0" dirty="0">
                          <a:latin typeface="Myriad Apple Text" panose="02000400000000000000" pitchFamily="2" charset="0"/>
                        </a:rPr>
                        <a:t>– sets forth a purpose</a:t>
                      </a:r>
                      <a:endParaRPr sz="2800" b="1" dirty="0">
                        <a:solidFill>
                          <a:schemeClr val="accent2"/>
                        </a:solidFill>
                        <a:effectLst>
                          <a:outerShdw blurRad="38100" dist="38100" dir="2700000" rotWithShape="0">
                            <a:srgbClr val="C0C0C0"/>
                          </a:outerShdw>
                        </a:effectLst>
                        <a:latin typeface="MYRIAD APPLE TEXT" panose="02000400000000000000" pitchFamily="2" charset="0"/>
                        <a:ea typeface="Times New Roman"/>
                        <a:cs typeface="Times New Roman"/>
                        <a:sym typeface="Times New Roman"/>
                      </a:endParaRPr>
                    </a:p>
                    <a:p>
                      <a:pPr marL="812800" indent="-812800" algn="l">
                        <a:defRPr sz="2000">
                          <a:solidFill>
                            <a:srgbClr val="44546A"/>
                          </a:solidFill>
                          <a:latin typeface="Avenir Next"/>
                          <a:ea typeface="Avenir Next"/>
                          <a:cs typeface="Avenir Next"/>
                          <a:sym typeface="Avenir Next"/>
                        </a:defRPr>
                      </a:pPr>
                      <a:r>
                        <a:rPr dirty="0">
                          <a:latin typeface="Myriad Apple Text" panose="02000400000000000000" pitchFamily="2" charset="0"/>
                        </a:rPr>
                        <a:t>     </a:t>
                      </a:r>
                      <a:r>
                        <a:rPr b="1" i="1" dirty="0">
                          <a:solidFill>
                            <a:srgbClr val="FF4C49"/>
                          </a:solidFill>
                          <a:latin typeface="MYRIAD APPLE TEXT" panose="02000400000000000000" pitchFamily="2" charset="0"/>
                        </a:rPr>
                        <a:t>in</a:t>
                      </a:r>
                      <a:r>
                        <a:rPr i="1" dirty="0">
                          <a:latin typeface="MYRIAD APPLE TEXT" panose="02000400000000000000" pitchFamily="2" charset="0"/>
                        </a:rPr>
                        <a:t>, </a:t>
                      </a:r>
                      <a:r>
                        <a:rPr b="1" i="1" dirty="0">
                          <a:solidFill>
                            <a:srgbClr val="FF4C49"/>
                          </a:solidFill>
                          <a:latin typeface="MYRIAD APPLE TEXT" panose="02000400000000000000" pitchFamily="2" charset="0"/>
                        </a:rPr>
                        <a:t>into</a:t>
                      </a:r>
                      <a:r>
                        <a:rPr i="1" dirty="0">
                          <a:latin typeface="MYRIAD APPLE TEXT" panose="02000400000000000000" pitchFamily="2" charset="0"/>
                        </a:rPr>
                        <a:t>, </a:t>
                      </a:r>
                      <a:r>
                        <a:rPr b="1" i="1" dirty="0">
                          <a:solidFill>
                            <a:srgbClr val="FF4C49"/>
                          </a:solidFill>
                          <a:latin typeface="MYRIAD APPLE TEXT" panose="02000400000000000000" pitchFamily="2" charset="0"/>
                        </a:rPr>
                        <a:t>with</a:t>
                      </a:r>
                      <a:r>
                        <a:rPr i="1" dirty="0">
                          <a:latin typeface="MYRIAD APPLE TEXT" panose="02000400000000000000" pitchFamily="2" charset="0"/>
                        </a:rPr>
                        <a:t>, </a:t>
                      </a:r>
                      <a:r>
                        <a:rPr b="1" i="1" dirty="0">
                          <a:solidFill>
                            <a:srgbClr val="FF4C49"/>
                          </a:solidFill>
                          <a:latin typeface="MYRIAD APPLE TEXT" panose="02000400000000000000" pitchFamily="2" charset="0"/>
                        </a:rPr>
                        <a:t>by</a:t>
                      </a:r>
                      <a:r>
                        <a:rPr i="1" dirty="0">
                          <a:latin typeface="MYRIAD APPLE TEXT" panose="02000400000000000000" pitchFamily="2" charset="0"/>
                        </a:rPr>
                        <a:t>, </a:t>
                      </a:r>
                      <a:r>
                        <a:rPr b="1" i="1" dirty="0">
                          <a:solidFill>
                            <a:srgbClr val="FF4C49"/>
                          </a:solidFill>
                          <a:latin typeface="MYRIAD APPLE TEXT" panose="02000400000000000000" pitchFamily="2" charset="0"/>
                        </a:rPr>
                        <a:t>upon</a:t>
                      </a:r>
                      <a:r>
                        <a:rPr i="1" dirty="0">
                          <a:latin typeface="MYRIAD APPLE TEXT" panose="02000400000000000000" pitchFamily="2" charset="0"/>
                        </a:rPr>
                        <a:t> </a:t>
                      </a:r>
                      <a:r>
                        <a:rPr dirty="0">
                          <a:solidFill>
                            <a:srgbClr val="FF4C49"/>
                          </a:solidFill>
                          <a:latin typeface="Myriad Apple Text" panose="02000400000000000000" pitchFamily="2" charset="0"/>
                        </a:rPr>
                        <a:t> </a:t>
                      </a:r>
                      <a:r>
                        <a:rPr dirty="0">
                          <a:latin typeface="Myriad Apple Text" panose="02000400000000000000" pitchFamily="2" charset="0"/>
                        </a:rPr>
                        <a:t>– important prepositions</a:t>
                      </a:r>
                      <a:endParaRPr sz="2800" b="1" dirty="0">
                        <a:solidFill>
                          <a:schemeClr val="accent2"/>
                        </a:solidFill>
                        <a:effectLst>
                          <a:outerShdw blurRad="38100" dist="38100" dir="2700000" rotWithShape="0">
                            <a:srgbClr val="C0C0C0"/>
                          </a:outerShdw>
                        </a:effectLst>
                        <a:latin typeface="MYRIAD APPLE TEXT" panose="02000400000000000000" pitchFamily="2" charset="0"/>
                        <a:ea typeface="Times New Roman"/>
                        <a:cs typeface="Times New Roman"/>
                        <a:sym typeface="Times New Roman"/>
                      </a:endParaRPr>
                    </a:p>
                    <a:p>
                      <a:pPr marL="812800" indent="-812800" algn="l">
                        <a:defRPr sz="2000">
                          <a:solidFill>
                            <a:srgbClr val="44546A"/>
                          </a:solidFill>
                          <a:latin typeface="Avenir Next"/>
                          <a:ea typeface="Avenir Next"/>
                          <a:cs typeface="Avenir Next"/>
                          <a:sym typeface="Avenir Next"/>
                        </a:defRPr>
                      </a:pPr>
                      <a:r>
                        <a:rPr dirty="0">
                          <a:latin typeface="Myriad Apple Text" panose="02000400000000000000" pitchFamily="2" charset="0"/>
                        </a:rPr>
                        <a:t>     </a:t>
                      </a:r>
                      <a:r>
                        <a:rPr b="1" i="1" dirty="0">
                          <a:solidFill>
                            <a:srgbClr val="FF4C49"/>
                          </a:solidFill>
                          <a:latin typeface="MYRIAD APPLE TEXT" panose="02000400000000000000" pitchFamily="2" charset="0"/>
                        </a:rPr>
                        <a:t>after</a:t>
                      </a:r>
                      <a:r>
                        <a:rPr i="1" dirty="0">
                          <a:latin typeface="MYRIAD APPLE TEXT" panose="02000400000000000000" pitchFamily="2" charset="0"/>
                        </a:rPr>
                        <a:t>, </a:t>
                      </a:r>
                      <a:r>
                        <a:rPr b="1" i="1" dirty="0">
                          <a:solidFill>
                            <a:srgbClr val="FF4C49"/>
                          </a:solidFill>
                          <a:latin typeface="MYRIAD APPLE TEXT" panose="02000400000000000000" pitchFamily="2" charset="0"/>
                        </a:rPr>
                        <a:t>while</a:t>
                      </a:r>
                      <a:r>
                        <a:rPr i="1" dirty="0">
                          <a:latin typeface="MYRIAD APPLE TEXT" panose="02000400000000000000" pitchFamily="2" charset="0"/>
                        </a:rPr>
                        <a:t>, </a:t>
                      </a:r>
                      <a:r>
                        <a:rPr b="1" i="1" dirty="0">
                          <a:solidFill>
                            <a:srgbClr val="FF4C49"/>
                          </a:solidFill>
                          <a:latin typeface="MYRIAD APPLE TEXT" panose="02000400000000000000" pitchFamily="2" charset="0"/>
                        </a:rPr>
                        <a:t>until</a:t>
                      </a:r>
                      <a:r>
                        <a:rPr i="1" dirty="0">
                          <a:latin typeface="MYRIAD APPLE TEXT" panose="02000400000000000000" pitchFamily="2" charset="0"/>
                        </a:rPr>
                        <a:t>, </a:t>
                      </a:r>
                      <a:r>
                        <a:rPr b="1" i="1" dirty="0">
                          <a:solidFill>
                            <a:srgbClr val="FF4C49"/>
                          </a:solidFill>
                          <a:latin typeface="MYRIAD APPLE TEXT" panose="02000400000000000000" pitchFamily="2" charset="0"/>
                        </a:rPr>
                        <a:t>immediately</a:t>
                      </a:r>
                      <a:r>
                        <a:rPr dirty="0">
                          <a:solidFill>
                            <a:srgbClr val="FF4C49"/>
                          </a:solidFill>
                          <a:latin typeface="Myriad Apple Text" panose="02000400000000000000" pitchFamily="2" charset="0"/>
                        </a:rPr>
                        <a:t> </a:t>
                      </a:r>
                      <a:r>
                        <a:rPr dirty="0">
                          <a:latin typeface="Myriad Apple Text" panose="02000400000000000000" pitchFamily="2" charset="0"/>
                        </a:rPr>
                        <a:t>– important adverbs</a:t>
                      </a: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1"/>
                  </a:ext>
                </a:extLst>
              </a:tr>
            </a:tbl>
          </a:graphicData>
        </a:graphic>
      </p:graphicFrame>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Content Placeholder 2"/>
          <p:cNvSpPr txBox="1">
            <a:spLocks noGrp="1"/>
          </p:cNvSpPr>
          <p:nvPr>
            <p:ph type="body" sz="half" idx="1"/>
          </p:nvPr>
        </p:nvSpPr>
        <p:spPr>
          <a:xfrm>
            <a:off x="6197600" y="1295400"/>
            <a:ext cx="5080000" cy="5257800"/>
          </a:xfrm>
          <a:prstGeom prst="rect">
            <a:avLst/>
          </a:prstGeom>
        </p:spPr>
        <p:txBody>
          <a:bodyPr/>
          <a:lstStyle/>
          <a:p>
            <a:endParaRPr/>
          </a:p>
        </p:txBody>
      </p:sp>
      <p:pic>
        <p:nvPicPr>
          <p:cNvPr id="6" name="Picture 5" descr="Background pattern&#10;&#10;Description automatically generated">
            <a:extLst>
              <a:ext uri="{FF2B5EF4-FFF2-40B4-BE49-F238E27FC236}">
                <a16:creationId xmlns:a16="http://schemas.microsoft.com/office/drawing/2014/main" id="{7B98B7EE-AA88-BA48-85D0-5E6C3C7FD3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9" y="0"/>
            <a:ext cx="12185501" cy="6858000"/>
          </a:xfrm>
          <a:prstGeom prst="rect">
            <a:avLst/>
          </a:prstGeom>
        </p:spPr>
      </p:pic>
      <p:graphicFrame>
        <p:nvGraphicFramePr>
          <p:cNvPr id="132" name="Group 35"/>
          <p:cNvGraphicFramePr/>
          <p:nvPr/>
        </p:nvGraphicFramePr>
        <p:xfrm>
          <a:off x="203200" y="929641"/>
          <a:ext cx="11785600" cy="5751826"/>
        </p:xfrm>
        <a:graphic>
          <a:graphicData uri="http://schemas.openxmlformats.org/drawingml/2006/table">
            <a:tbl>
              <a:tblPr/>
              <a:tblGrid>
                <a:gridCol w="3441972">
                  <a:extLst>
                    <a:ext uri="{9D8B030D-6E8A-4147-A177-3AD203B41FA5}">
                      <a16:colId xmlns:a16="http://schemas.microsoft.com/office/drawing/2014/main" val="20000"/>
                    </a:ext>
                  </a:extLst>
                </a:gridCol>
                <a:gridCol w="8343628">
                  <a:extLst>
                    <a:ext uri="{9D8B030D-6E8A-4147-A177-3AD203B41FA5}">
                      <a16:colId xmlns:a16="http://schemas.microsoft.com/office/drawing/2014/main" val="20001"/>
                    </a:ext>
                  </a:extLst>
                </a:gridCol>
              </a:tblGrid>
              <a:tr h="1731592">
                <a:tc>
                  <a:txBody>
                    <a:bodyPr/>
                    <a:lstStyle/>
                    <a:p>
                      <a:pPr marL="812800" indent="-812800" algn="ctr">
                        <a:defRPr sz="2400" b="1">
                          <a:latin typeface="Avenir Next"/>
                          <a:ea typeface="Avenir Next"/>
                          <a:cs typeface="Avenir Next"/>
                          <a:sym typeface="Avenir Next"/>
                        </a:defRPr>
                      </a:pPr>
                      <a:endParaRPr dirty="0">
                        <a:latin typeface="Myriad Apple Text" panose="02000400000000000000" pitchFamily="2" charset="0"/>
                      </a:endParaRPr>
                    </a:p>
                    <a:p>
                      <a:pPr marL="812800" indent="-812800" algn="ctr">
                        <a:defRPr sz="2400" b="1">
                          <a:latin typeface="Avenir Next"/>
                          <a:ea typeface="Avenir Next"/>
                          <a:cs typeface="Avenir Next"/>
                          <a:sym typeface="Avenir Next"/>
                        </a:defRPr>
                      </a:pPr>
                      <a:r>
                        <a:rPr dirty="0">
                          <a:latin typeface="Myriad Apple Text" panose="02000400000000000000" pitchFamily="2" charset="0"/>
                        </a:rPr>
                        <a:t>Historical / Cultural</a:t>
                      </a:r>
                      <a:endParaRPr lang="en-US" dirty="0">
                        <a:latin typeface="Myriad Apple Text" panose="02000400000000000000" pitchFamily="2" charset="0"/>
                      </a:endParaRPr>
                    </a:p>
                    <a:p>
                      <a:pPr marL="812800" indent="-812800" algn="ctr">
                        <a:defRPr sz="2400" b="1">
                          <a:latin typeface="Avenir Next"/>
                          <a:ea typeface="Avenir Next"/>
                          <a:cs typeface="Avenir Next"/>
                          <a:sym typeface="Avenir Next"/>
                        </a:defRPr>
                      </a:pPr>
                      <a:r>
                        <a:rPr dirty="0">
                          <a:latin typeface="Myriad Apple Text" panose="02000400000000000000" pitchFamily="2" charset="0"/>
                        </a:rPr>
                        <a:t>Context</a:t>
                      </a: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solidFill>
                      <a:srgbClr val="E7E6E6"/>
                    </a:solidFill>
                  </a:tcPr>
                </a:tc>
                <a:tc>
                  <a:txBody>
                    <a:bodyPr/>
                    <a:lstStyle/>
                    <a:p>
                      <a:pPr marL="812800" indent="-812800" algn="l">
                        <a:defRPr sz="2200">
                          <a:solidFill>
                            <a:srgbClr val="44546A"/>
                          </a:solidFill>
                          <a:latin typeface="Avenir Next"/>
                          <a:ea typeface="Avenir Next"/>
                          <a:cs typeface="Avenir Next"/>
                          <a:sym typeface="Avenir Next"/>
                        </a:defRPr>
                      </a:pPr>
                      <a:r>
                        <a:rPr>
                          <a:latin typeface="Myriad Apple Text" panose="02000400000000000000" pitchFamily="2" charset="0"/>
                        </a:rPr>
                        <a:t>As a careful reader, be alert for matters pointing to: </a:t>
                      </a:r>
                      <a:endParaRPr sz="2800" b="1">
                        <a:solidFill>
                          <a:schemeClr val="accent2"/>
                        </a:solidFill>
                        <a:effectLst>
                          <a:outerShdw blurRad="38100" dist="38100" dir="2700000" rotWithShape="0">
                            <a:srgbClr val="C0C0C0"/>
                          </a:outerShdw>
                        </a:effectLst>
                        <a:latin typeface="MYRIAD APPLE TEXT" panose="02000400000000000000" pitchFamily="2" charset="0"/>
                        <a:ea typeface="Times New Roman"/>
                        <a:cs typeface="Times New Roman"/>
                        <a:sym typeface="Times New Roman"/>
                      </a:endParaRPr>
                    </a:p>
                    <a:p>
                      <a:pPr marL="812800" indent="-812800" algn="l">
                        <a:defRPr sz="2200">
                          <a:solidFill>
                            <a:srgbClr val="44546A"/>
                          </a:solidFill>
                          <a:latin typeface="Avenir Next"/>
                          <a:ea typeface="Avenir Next"/>
                          <a:cs typeface="Avenir Next"/>
                          <a:sym typeface="Avenir Next"/>
                        </a:defRPr>
                      </a:pPr>
                      <a:r>
                        <a:rPr>
                          <a:latin typeface="Myriad Apple Text" panose="02000400000000000000" pitchFamily="2" charset="0"/>
                        </a:rPr>
                        <a:t>1) Specific </a:t>
                      </a:r>
                      <a:r>
                        <a:rPr b="1">
                          <a:solidFill>
                            <a:srgbClr val="FF4C49"/>
                          </a:solidFill>
                          <a:latin typeface="MYRIAD APPLE TEXT" panose="02000400000000000000" pitchFamily="2" charset="0"/>
                        </a:rPr>
                        <a:t>cultural issues </a:t>
                      </a:r>
                      <a:r>
                        <a:rPr>
                          <a:latin typeface="Myriad Apple Text" panose="02000400000000000000" pitchFamily="2" charset="0"/>
                        </a:rPr>
                        <a:t>and </a:t>
                      </a:r>
                      <a:r>
                        <a:rPr b="1">
                          <a:solidFill>
                            <a:srgbClr val="FF0000"/>
                          </a:solidFill>
                          <a:latin typeface="MYRIAD APPLE TEXT" panose="02000400000000000000" pitchFamily="2" charset="0"/>
                        </a:rPr>
                        <a:t>values</a:t>
                      </a:r>
                      <a:r>
                        <a:rPr>
                          <a:latin typeface="Myriad Apple Text" panose="02000400000000000000" pitchFamily="2" charset="0"/>
                        </a:rPr>
                        <a:t> involving either the characters in a narrative or the writer of the passage;  </a:t>
                      </a:r>
                      <a:endParaRPr sz="2800" b="1">
                        <a:solidFill>
                          <a:schemeClr val="accent2"/>
                        </a:solidFill>
                        <a:effectLst>
                          <a:outerShdw blurRad="38100" dist="38100" dir="2700000" rotWithShape="0">
                            <a:srgbClr val="C0C0C0"/>
                          </a:outerShdw>
                        </a:effectLst>
                        <a:latin typeface="MYRIAD APPLE TEXT" panose="02000400000000000000" pitchFamily="2" charset="0"/>
                        <a:ea typeface="Times New Roman"/>
                        <a:cs typeface="Times New Roman"/>
                        <a:sym typeface="Times New Roman"/>
                      </a:endParaRPr>
                    </a:p>
                    <a:p>
                      <a:pPr marL="812800" indent="-812800" algn="l">
                        <a:defRPr sz="2200">
                          <a:solidFill>
                            <a:srgbClr val="44546A"/>
                          </a:solidFill>
                          <a:latin typeface="Avenir Next"/>
                          <a:ea typeface="Avenir Next"/>
                          <a:cs typeface="Avenir Next"/>
                          <a:sym typeface="Avenir Next"/>
                        </a:defRPr>
                      </a:pPr>
                      <a:r>
                        <a:rPr>
                          <a:latin typeface="Myriad Apple Text" panose="02000400000000000000" pitchFamily="2" charset="0"/>
                        </a:rPr>
                        <a:t>2) </a:t>
                      </a:r>
                      <a:r>
                        <a:rPr b="1">
                          <a:solidFill>
                            <a:srgbClr val="FF4C49"/>
                          </a:solidFill>
                          <a:latin typeface="MYRIAD APPLE TEXT" panose="02000400000000000000" pitchFamily="2" charset="0"/>
                        </a:rPr>
                        <a:t>Historical</a:t>
                      </a:r>
                      <a:r>
                        <a:rPr>
                          <a:latin typeface="Myriad Apple Text" panose="02000400000000000000" pitchFamily="2" charset="0"/>
                        </a:rPr>
                        <a:t>, political, economic, and cultural framework of the passage.  In fact, these matters are </a:t>
                      </a:r>
                      <a:r>
                        <a:rPr i="1">
                          <a:latin typeface="MYRIAD APPLE TEXT" panose="02000400000000000000" pitchFamily="2" charset="0"/>
                        </a:rPr>
                        <a:t>always</a:t>
                      </a:r>
                      <a:r>
                        <a:rPr>
                          <a:latin typeface="Myriad Apple Text" panose="02000400000000000000" pitchFamily="2" charset="0"/>
                        </a:rPr>
                        <a:t> at work!</a:t>
                      </a: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0"/>
                  </a:ext>
                </a:extLst>
              </a:tr>
              <a:tr h="2059997">
                <a:tc>
                  <a:txBody>
                    <a:bodyPr/>
                    <a:lstStyle/>
                    <a:p>
                      <a:pPr marL="812800" indent="-812800" algn="ctr">
                        <a:defRPr sz="2400" b="1">
                          <a:latin typeface="Avenir Next"/>
                          <a:ea typeface="Avenir Next"/>
                          <a:cs typeface="Avenir Next"/>
                          <a:sym typeface="Avenir Next"/>
                        </a:defRPr>
                      </a:pPr>
                      <a:r>
                        <a:rPr>
                          <a:latin typeface="Myriad Apple Text" panose="02000400000000000000" pitchFamily="2" charset="0"/>
                        </a:rPr>
                        <a:t>Grammatical</a:t>
                      </a:r>
                    </a:p>
                    <a:p>
                      <a:pPr marL="812800" indent="-812800" algn="ctr">
                        <a:defRPr sz="2400" b="1">
                          <a:latin typeface="Avenir Next"/>
                          <a:ea typeface="Avenir Next"/>
                          <a:cs typeface="Avenir Next"/>
                          <a:sym typeface="Avenir Next"/>
                        </a:defRPr>
                      </a:pPr>
                      <a:r>
                        <a:rPr>
                          <a:latin typeface="Myriad Apple Text" panose="02000400000000000000" pitchFamily="2" charset="0"/>
                        </a:rPr>
                        <a:t>Construction</a:t>
                      </a:r>
                    </a:p>
                    <a:p>
                      <a:pPr marL="812800" indent="-812800" algn="ctr">
                        <a:defRPr sz="2400">
                          <a:latin typeface="Avenir Next"/>
                          <a:ea typeface="Avenir Next"/>
                          <a:cs typeface="Avenir Next"/>
                          <a:sym typeface="Avenir Next"/>
                        </a:defRPr>
                      </a:pPr>
                      <a:r>
                        <a:rPr>
                          <a:latin typeface="Myriad Apple Text" panose="02000400000000000000" pitchFamily="2" charset="0"/>
                        </a:rPr>
                        <a:t>Verbs, nouns,</a:t>
                      </a:r>
                      <a:endParaRPr sz="2800" b="1">
                        <a:solidFill>
                          <a:schemeClr val="accent2"/>
                        </a:solidFill>
                        <a:effectLst>
                          <a:outerShdw blurRad="38100" dist="38100" dir="2700000" rotWithShape="0">
                            <a:srgbClr val="000000"/>
                          </a:outerShdw>
                        </a:effectLst>
                        <a:latin typeface="MYRIAD APPLE TEXT" panose="02000400000000000000" pitchFamily="2" charset="0"/>
                        <a:ea typeface="Times New Roman"/>
                        <a:cs typeface="Times New Roman"/>
                        <a:sym typeface="Times New Roman"/>
                      </a:endParaRPr>
                    </a:p>
                    <a:p>
                      <a:pPr marL="812800" indent="-812800" algn="ctr">
                        <a:defRPr sz="2400">
                          <a:latin typeface="Avenir Next"/>
                          <a:ea typeface="Avenir Next"/>
                          <a:cs typeface="Avenir Next"/>
                          <a:sym typeface="Avenir Next"/>
                        </a:defRPr>
                      </a:pPr>
                      <a:r>
                        <a:rPr>
                          <a:latin typeface="Myriad Apple Text" panose="02000400000000000000" pitchFamily="2" charset="0"/>
                        </a:rPr>
                        <a:t>Pronouns, adverbs,  </a:t>
                      </a:r>
                      <a:endParaRPr sz="2800" b="1">
                        <a:solidFill>
                          <a:schemeClr val="accent2"/>
                        </a:solidFill>
                        <a:effectLst>
                          <a:outerShdw blurRad="38100" dist="38100" dir="2700000" rotWithShape="0">
                            <a:srgbClr val="000000"/>
                          </a:outerShdw>
                        </a:effectLst>
                        <a:latin typeface="MYRIAD APPLE TEXT" panose="02000400000000000000" pitchFamily="2" charset="0"/>
                        <a:ea typeface="Times New Roman"/>
                        <a:cs typeface="Times New Roman"/>
                        <a:sym typeface="Times New Roman"/>
                      </a:endParaRPr>
                    </a:p>
                    <a:p>
                      <a:pPr marL="812800" indent="-812800" algn="ctr">
                        <a:defRPr sz="2400">
                          <a:latin typeface="Avenir Next"/>
                          <a:ea typeface="Avenir Next"/>
                          <a:cs typeface="Avenir Next"/>
                          <a:sym typeface="Avenir Next"/>
                        </a:defRPr>
                      </a:pPr>
                      <a:r>
                        <a:rPr>
                          <a:latin typeface="Myriad Apple Text" panose="02000400000000000000" pitchFamily="2" charset="0"/>
                        </a:rPr>
                        <a:t>words of scope</a:t>
                      </a: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solidFill>
                      <a:srgbClr val="E7E6E6"/>
                    </a:solidFill>
                  </a:tcPr>
                </a:tc>
                <a:tc>
                  <a:txBody>
                    <a:bodyPr/>
                    <a:lstStyle/>
                    <a:p>
                      <a:pPr marL="812800" indent="-812800" algn="l">
                        <a:defRPr sz="2200">
                          <a:solidFill>
                            <a:srgbClr val="44546A"/>
                          </a:solidFill>
                          <a:latin typeface="Avenir Next"/>
                          <a:ea typeface="Avenir Next"/>
                          <a:cs typeface="Avenir Next"/>
                          <a:sym typeface="Avenir Next"/>
                        </a:defRPr>
                      </a:pPr>
                      <a:r>
                        <a:rPr dirty="0">
                          <a:latin typeface="Myriad Apple Text" panose="02000400000000000000" pitchFamily="2" charset="0"/>
                        </a:rPr>
                        <a:t>Note the </a:t>
                      </a:r>
                      <a:r>
                        <a:rPr b="1" dirty="0">
                          <a:solidFill>
                            <a:srgbClr val="FF4C49"/>
                          </a:solidFill>
                          <a:latin typeface="MYRIAD APPLE TEXT" panose="02000400000000000000" pitchFamily="2" charset="0"/>
                        </a:rPr>
                        <a:t>grammatical construction </a:t>
                      </a:r>
                      <a:r>
                        <a:rPr dirty="0">
                          <a:latin typeface="Myriad Apple Text" panose="02000400000000000000" pitchFamily="2" charset="0"/>
                        </a:rPr>
                        <a:t>of some statements.  Be on the alert for the verbs and their tenses, for the use of pronouns, and for the use of adverbs and adjectives and the way they describe things.</a:t>
                      </a:r>
                      <a:endParaRPr sz="2800" b="1" dirty="0">
                        <a:solidFill>
                          <a:schemeClr val="accent2"/>
                        </a:solidFill>
                        <a:effectLst>
                          <a:outerShdw blurRad="38100" dist="38100" dir="2700000" rotWithShape="0">
                            <a:srgbClr val="C0C0C0"/>
                          </a:outerShdw>
                        </a:effectLst>
                        <a:latin typeface="MYRIAD APPLE TEXT" panose="02000400000000000000" pitchFamily="2" charset="0"/>
                        <a:ea typeface="Times New Roman"/>
                        <a:cs typeface="Times New Roman"/>
                        <a:sym typeface="Times New Roman"/>
                      </a:endParaRPr>
                    </a:p>
                    <a:p>
                      <a:pPr marL="812800" indent="-812800" algn="l">
                        <a:defRPr sz="2200">
                          <a:solidFill>
                            <a:srgbClr val="44546A"/>
                          </a:solidFill>
                          <a:latin typeface="Avenir Next"/>
                          <a:ea typeface="Avenir Next"/>
                          <a:cs typeface="Avenir Next"/>
                          <a:sym typeface="Avenir Next"/>
                        </a:defRPr>
                      </a:pPr>
                      <a:r>
                        <a:rPr dirty="0">
                          <a:latin typeface="Myriad Apple Text" panose="02000400000000000000" pitchFamily="2" charset="0"/>
                        </a:rPr>
                        <a:t>Note </a:t>
                      </a:r>
                      <a:r>
                        <a:rPr b="1" dirty="0">
                          <a:solidFill>
                            <a:srgbClr val="FF4C49"/>
                          </a:solidFill>
                          <a:latin typeface="MYRIAD APPLE TEXT" panose="02000400000000000000" pitchFamily="2" charset="0"/>
                        </a:rPr>
                        <a:t>words of scope</a:t>
                      </a:r>
                      <a:r>
                        <a:rPr dirty="0">
                          <a:latin typeface="Myriad Apple Text" panose="02000400000000000000" pitchFamily="2" charset="0"/>
                        </a:rPr>
                        <a:t>: All, each, every, some, none, etc.</a:t>
                      </a:r>
                      <a:endParaRPr sz="2800" b="1" dirty="0">
                        <a:solidFill>
                          <a:schemeClr val="accent2"/>
                        </a:solidFill>
                        <a:effectLst>
                          <a:outerShdw blurRad="38100" dist="38100" dir="2700000" rotWithShape="0">
                            <a:srgbClr val="C0C0C0"/>
                          </a:outerShdw>
                        </a:effectLst>
                        <a:latin typeface="MYRIAD APPLE TEXT" panose="02000400000000000000" pitchFamily="2" charset="0"/>
                        <a:ea typeface="Times New Roman"/>
                        <a:cs typeface="Times New Roman"/>
                        <a:sym typeface="Times New Roman"/>
                      </a:endParaRPr>
                    </a:p>
                    <a:p>
                      <a:pPr marL="812800" indent="-812800" algn="l">
                        <a:defRPr sz="2200">
                          <a:solidFill>
                            <a:srgbClr val="44546A"/>
                          </a:solidFill>
                          <a:latin typeface="Avenir Next"/>
                          <a:ea typeface="Avenir Next"/>
                          <a:cs typeface="Avenir Next"/>
                          <a:sym typeface="Avenir Next"/>
                        </a:defRPr>
                      </a:pPr>
                      <a:r>
                        <a:rPr dirty="0">
                          <a:latin typeface="Myriad Apple Text" panose="02000400000000000000" pitchFamily="2" charset="0"/>
                        </a:rPr>
                        <a:t>Note words of </a:t>
                      </a:r>
                      <a:r>
                        <a:rPr b="1" dirty="0">
                          <a:solidFill>
                            <a:srgbClr val="FF4C49"/>
                          </a:solidFill>
                          <a:latin typeface="MYRIAD APPLE TEXT" panose="02000400000000000000" pitchFamily="2" charset="0"/>
                        </a:rPr>
                        <a:t>time</a:t>
                      </a:r>
                      <a:r>
                        <a:rPr dirty="0">
                          <a:latin typeface="Myriad Apple Text" panose="02000400000000000000" pitchFamily="2" charset="0"/>
                        </a:rPr>
                        <a:t>: After, while, immediately </a:t>
                      </a: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1"/>
                  </a:ext>
                </a:extLst>
              </a:tr>
              <a:tr h="1880866">
                <a:tc>
                  <a:txBody>
                    <a:bodyPr/>
                    <a:lstStyle/>
                    <a:p>
                      <a:pPr marL="812800" indent="-812800" algn="ctr">
                        <a:defRPr sz="2400" b="1">
                          <a:latin typeface="Avenir Next"/>
                          <a:ea typeface="Avenir Next"/>
                          <a:cs typeface="Avenir Next"/>
                          <a:sym typeface="Avenir Next"/>
                        </a:defRPr>
                      </a:pPr>
                      <a:endParaRPr dirty="0">
                        <a:latin typeface="Myriad Apple Text" panose="02000400000000000000" pitchFamily="2" charset="0"/>
                      </a:endParaRPr>
                    </a:p>
                    <a:p>
                      <a:pPr marL="812800" indent="-812800" algn="ctr">
                        <a:defRPr sz="2400" b="1">
                          <a:latin typeface="Avenir Next"/>
                          <a:ea typeface="Avenir Next"/>
                          <a:cs typeface="Avenir Next"/>
                          <a:sym typeface="Avenir Next"/>
                        </a:defRPr>
                      </a:pPr>
                      <a:r>
                        <a:rPr dirty="0">
                          <a:latin typeface="Myriad Apple Text" panose="02000400000000000000" pitchFamily="2" charset="0"/>
                        </a:rPr>
                        <a:t>Atmosphere or </a:t>
                      </a:r>
                      <a:endParaRPr sz="2800" dirty="0">
                        <a:solidFill>
                          <a:schemeClr val="accent2"/>
                        </a:solidFill>
                        <a:effectLst>
                          <a:outerShdw blurRad="38100" dist="38100" dir="2700000" rotWithShape="0">
                            <a:srgbClr val="000000"/>
                          </a:outerShdw>
                        </a:effectLst>
                        <a:latin typeface="Myriad Apple Text" panose="02000400000000000000" pitchFamily="2" charset="0"/>
                        <a:ea typeface="Times New Roman"/>
                        <a:cs typeface="Times New Roman"/>
                        <a:sym typeface="Times New Roman"/>
                      </a:endParaRPr>
                    </a:p>
                    <a:p>
                      <a:pPr marL="812800" indent="-812800" algn="ctr">
                        <a:defRPr sz="2400" b="1">
                          <a:latin typeface="Avenir Next"/>
                          <a:ea typeface="Avenir Next"/>
                          <a:cs typeface="Avenir Next"/>
                          <a:sym typeface="Avenir Next"/>
                        </a:defRPr>
                      </a:pPr>
                      <a:r>
                        <a:rPr dirty="0">
                          <a:latin typeface="Myriad Apple Text" panose="02000400000000000000" pitchFamily="2" charset="0"/>
                        </a:rPr>
                        <a:t>Tone</a:t>
                      </a:r>
                      <a:r>
                        <a:rPr b="0" dirty="0">
                          <a:latin typeface="Myriad Apple Text" panose="02000400000000000000" pitchFamily="2" charset="0"/>
                        </a:rPr>
                        <a:t> </a:t>
                      </a:r>
                      <a:r>
                        <a:rPr dirty="0">
                          <a:latin typeface="Myriad Apple Text" panose="02000400000000000000" pitchFamily="2" charset="0"/>
                        </a:rPr>
                        <a:t>or </a:t>
                      </a:r>
                      <a:endParaRPr sz="2800" dirty="0">
                        <a:solidFill>
                          <a:schemeClr val="accent2"/>
                        </a:solidFill>
                        <a:effectLst>
                          <a:outerShdw blurRad="38100" dist="38100" dir="2700000" rotWithShape="0">
                            <a:srgbClr val="000000"/>
                          </a:outerShdw>
                        </a:effectLst>
                        <a:latin typeface="Myriad Apple Text" panose="02000400000000000000" pitchFamily="2" charset="0"/>
                        <a:ea typeface="Times New Roman"/>
                        <a:cs typeface="Times New Roman"/>
                        <a:sym typeface="Times New Roman"/>
                      </a:endParaRPr>
                    </a:p>
                    <a:p>
                      <a:pPr marL="812800" indent="-812800" algn="ctr">
                        <a:defRPr sz="2400" b="1">
                          <a:latin typeface="Avenir Next"/>
                          <a:ea typeface="Avenir Next"/>
                          <a:cs typeface="Avenir Next"/>
                          <a:sym typeface="Avenir Next"/>
                        </a:defRPr>
                      </a:pPr>
                      <a:r>
                        <a:rPr dirty="0">
                          <a:latin typeface="Myriad Apple Text" panose="02000400000000000000" pitchFamily="2" charset="0"/>
                        </a:rPr>
                        <a:t>Mood</a:t>
                      </a: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solidFill>
                      <a:srgbClr val="E7E6E6"/>
                    </a:solidFill>
                  </a:tcPr>
                </a:tc>
                <a:tc>
                  <a:txBody>
                    <a:bodyPr/>
                    <a:lstStyle/>
                    <a:p>
                      <a:pPr marL="812800" indent="-812800" algn="l">
                        <a:defRPr sz="2000">
                          <a:solidFill>
                            <a:srgbClr val="44546A"/>
                          </a:solidFill>
                          <a:latin typeface="Avenir Next"/>
                          <a:ea typeface="Avenir Next"/>
                          <a:cs typeface="Avenir Next"/>
                          <a:sym typeface="Avenir Next"/>
                        </a:defRPr>
                      </a:pPr>
                      <a:r>
                        <a:rPr dirty="0">
                          <a:latin typeface="Myriad Apple Text" panose="02000400000000000000" pitchFamily="2" charset="0"/>
                        </a:rPr>
                        <a:t>Note the </a:t>
                      </a:r>
                      <a:r>
                        <a:rPr b="1" dirty="0">
                          <a:solidFill>
                            <a:srgbClr val="FF4C49"/>
                          </a:solidFill>
                          <a:latin typeface="MYRIAD APPLE TEXT" panose="02000400000000000000" pitchFamily="2" charset="0"/>
                        </a:rPr>
                        <a:t>general tone </a:t>
                      </a:r>
                      <a:r>
                        <a:rPr dirty="0">
                          <a:latin typeface="Myriad Apple Text" panose="02000400000000000000" pitchFamily="2" charset="0"/>
                        </a:rPr>
                        <a:t>of a passage.  It may be characterized by the mood of joy, thanksgiving, concern, humility, zeal, anger, or caution.  The tone of a passage may vary as a writer moves from one idea to another.  The way a writer addresses readers often reveals the mood such as the use of emphatic words.</a:t>
                      </a: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2"/>
                  </a:ext>
                </a:extLst>
              </a:tr>
            </a:tbl>
          </a:graphicData>
        </a:graphic>
      </p:graphicFrame>
      <p:sp>
        <p:nvSpPr>
          <p:cNvPr id="5" name="Rectangle 2">
            <a:extLst>
              <a:ext uri="{FF2B5EF4-FFF2-40B4-BE49-F238E27FC236}">
                <a16:creationId xmlns:a16="http://schemas.microsoft.com/office/drawing/2014/main" id="{E4B96756-109D-DC41-9434-C06C9636A059}"/>
              </a:ext>
            </a:extLst>
          </p:cNvPr>
          <p:cNvSpPr txBox="1">
            <a:spLocks/>
          </p:cNvSpPr>
          <p:nvPr/>
        </p:nvSpPr>
        <p:spPr>
          <a:xfrm>
            <a:off x="2414586" y="347344"/>
            <a:ext cx="7667626" cy="641353"/>
          </a:xfrm>
          <a:prstGeom prst="rect">
            <a:avLst/>
          </a:prstGeom>
        </p:spPr>
        <p:txBody>
          <a:bodyPr vert="horz" lIns="91440" tIns="45720" rIns="91440" bIns="45720" rtlCol="0" anchor="t">
            <a:normAutofit/>
          </a:bodyPr>
          <a:lstStyle>
            <a:lvl1pPr algn="ctr" defTabSz="713230" rtl="0" eaLnBrk="1" latinLnBrk="0" hangingPunct="1">
              <a:lnSpc>
                <a:spcPct val="90000"/>
              </a:lnSpc>
              <a:spcBef>
                <a:spcPct val="0"/>
              </a:spcBef>
              <a:buNone/>
              <a:defRPr sz="3100" b="1" kern="1200">
                <a:solidFill>
                  <a:schemeClr val="tx1"/>
                </a:solidFill>
                <a:latin typeface="Avenir Next"/>
                <a:ea typeface="Avenir Next"/>
                <a:cs typeface="Avenir Next"/>
                <a:sym typeface="Avenir Next"/>
              </a:defRPr>
            </a:lvl1pPr>
          </a:lstStyle>
          <a:p>
            <a:r>
              <a:rPr lang="en-US" sz="3500" dirty="0">
                <a:solidFill>
                  <a:srgbClr val="F58F40"/>
                </a:solidFill>
                <a:latin typeface="Myriad Apple Text" panose="02000400000000000000" pitchFamily="2" charset="0"/>
              </a:rPr>
              <a:t>Observations at a Glance</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E705D348-918D-EB44-B168-17F75159DF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9" y="0"/>
            <a:ext cx="12185501" cy="6858000"/>
          </a:xfrm>
          <a:prstGeom prst="rect">
            <a:avLst/>
          </a:prstGeom>
        </p:spPr>
      </p:pic>
      <p:sp>
        <p:nvSpPr>
          <p:cNvPr id="154" name="Title 1"/>
          <p:cNvSpPr txBox="1">
            <a:spLocks noGrp="1"/>
          </p:cNvSpPr>
          <p:nvPr>
            <p:ph type="title"/>
          </p:nvPr>
        </p:nvSpPr>
        <p:spPr>
          <a:xfrm>
            <a:off x="838200" y="1828188"/>
            <a:ext cx="10515600" cy="915013"/>
          </a:xfrm>
          <a:prstGeom prst="rect">
            <a:avLst/>
          </a:prstGeom>
        </p:spPr>
        <p:txBody>
          <a:bodyPr>
            <a:noAutofit/>
          </a:bodyPr>
          <a:lstStyle/>
          <a:p>
            <a:pPr defTabSz="332841">
              <a:lnSpc>
                <a:spcPct val="100000"/>
              </a:lnSpc>
              <a:defRPr sz="1547" b="1"/>
            </a:pPr>
            <a:r>
              <a:rPr sz="3500" dirty="0">
                <a:solidFill>
                  <a:srgbClr val="F58F40"/>
                </a:solidFill>
                <a:latin typeface="Myriad Apple Text" panose="02000400000000000000" pitchFamily="2" charset="0"/>
              </a:rPr>
              <a:t>Observation</a:t>
            </a:r>
            <a:br>
              <a:rPr sz="3500" dirty="0">
                <a:solidFill>
                  <a:srgbClr val="F58F40"/>
                </a:solidFill>
                <a:latin typeface="Myriad Apple Text" panose="02000400000000000000" pitchFamily="2" charset="0"/>
              </a:rPr>
            </a:br>
            <a:br>
              <a:rPr sz="3500" dirty="0">
                <a:solidFill>
                  <a:srgbClr val="F58F40"/>
                </a:solidFill>
                <a:latin typeface="Myriad Apple Text" panose="02000400000000000000" pitchFamily="2" charset="0"/>
              </a:rPr>
            </a:br>
            <a:endParaRPr sz="3500" dirty="0">
              <a:solidFill>
                <a:srgbClr val="F58F40"/>
              </a:solidFill>
              <a:latin typeface="Myriad Apple Text" panose="02000400000000000000" pitchFamily="2" charset="0"/>
            </a:endParaRPr>
          </a:p>
        </p:txBody>
      </p:sp>
      <p:sp>
        <p:nvSpPr>
          <p:cNvPr id="155" name="TextBox 3"/>
          <p:cNvSpPr txBox="1"/>
          <p:nvPr/>
        </p:nvSpPr>
        <p:spPr>
          <a:xfrm>
            <a:off x="956750" y="1993586"/>
            <a:ext cx="10278500" cy="1816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nchor="ctr">
            <a:spAutoFit/>
          </a:bodyPr>
          <a:lstStyle/>
          <a:p>
            <a:pPr algn="ctr">
              <a:defRPr sz="2800" b="1">
                <a:solidFill>
                  <a:srgbClr val="FFFFFF"/>
                </a:solidFill>
                <a:latin typeface="Century Gothic"/>
                <a:ea typeface="Century Gothic"/>
                <a:cs typeface="Century Gothic"/>
                <a:sym typeface="Century Gothic"/>
              </a:defRPr>
            </a:pPr>
            <a:br>
              <a:rPr dirty="0">
                <a:solidFill>
                  <a:schemeClr val="tx1">
                    <a:lumMod val="95000"/>
                    <a:lumOff val="5000"/>
                  </a:schemeClr>
                </a:solidFill>
                <a:latin typeface="Myriad Apple Text" panose="02000400000000000000" pitchFamily="2" charset="0"/>
              </a:rPr>
            </a:br>
            <a:r>
              <a:rPr b="0" dirty="0">
                <a:solidFill>
                  <a:schemeClr val="tx1">
                    <a:lumMod val="95000"/>
                    <a:lumOff val="5000"/>
                  </a:schemeClr>
                </a:solidFill>
                <a:latin typeface="Myriad Apple Text" panose="02000400000000000000" pitchFamily="2" charset="0"/>
              </a:rPr>
              <a:t>1. Examine Bible Translations</a:t>
            </a:r>
            <a:br>
              <a:rPr b="0" dirty="0">
                <a:solidFill>
                  <a:schemeClr val="tx1">
                    <a:lumMod val="95000"/>
                    <a:lumOff val="5000"/>
                  </a:schemeClr>
                </a:solidFill>
                <a:latin typeface="Myriad Apple Text" panose="02000400000000000000" pitchFamily="2" charset="0"/>
              </a:rPr>
            </a:br>
            <a:br>
              <a:rPr b="0" dirty="0">
                <a:solidFill>
                  <a:schemeClr val="tx1">
                    <a:lumMod val="95000"/>
                    <a:lumOff val="5000"/>
                  </a:schemeClr>
                </a:solidFill>
              </a:rPr>
            </a:br>
            <a:endParaRPr b="0" dirty="0">
              <a:solidFill>
                <a:schemeClr val="tx1">
                  <a:lumMod val="95000"/>
                  <a:lumOff val="5000"/>
                </a:schemeClr>
              </a:solidFill>
            </a:endParaRPr>
          </a:p>
        </p:txBody>
      </p:sp>
      <p:sp>
        <p:nvSpPr>
          <p:cNvPr id="156" name="Rectangle 4"/>
          <p:cNvSpPr txBox="1"/>
          <p:nvPr/>
        </p:nvSpPr>
        <p:spPr>
          <a:xfrm>
            <a:off x="3093718" y="3031251"/>
            <a:ext cx="6004562" cy="9550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defRPr sz="2800">
                <a:solidFill>
                  <a:srgbClr val="FFFFFF"/>
                </a:solidFill>
                <a:latin typeface="Century Gothic"/>
                <a:ea typeface="Century Gothic"/>
                <a:cs typeface="Century Gothic"/>
                <a:sym typeface="Century Gothic"/>
              </a:defRPr>
            </a:pPr>
            <a:r>
              <a:rPr dirty="0">
                <a:solidFill>
                  <a:schemeClr val="tx1">
                    <a:lumMod val="95000"/>
                    <a:lumOff val="5000"/>
                  </a:schemeClr>
                </a:solidFill>
                <a:latin typeface="Myriad Apple Text" panose="02000400000000000000" pitchFamily="2" charset="0"/>
              </a:rPr>
              <a:t>2. Play “I Spy” with the text</a:t>
            </a:r>
            <a:br>
              <a:rPr dirty="0">
                <a:solidFill>
                  <a:schemeClr val="tx1">
                    <a:lumMod val="95000"/>
                    <a:lumOff val="5000"/>
                  </a:schemeClr>
                </a:solidFill>
                <a:latin typeface="Myriad Apple Text" panose="02000400000000000000" pitchFamily="2" charset="0"/>
              </a:rPr>
            </a:br>
            <a:endParaRPr dirty="0">
              <a:solidFill>
                <a:schemeClr val="tx1">
                  <a:lumMod val="95000"/>
                  <a:lumOff val="5000"/>
                </a:schemeClr>
              </a:solidFill>
              <a:latin typeface="Myriad Apple Text" panose="02000400000000000000" pitchFamily="2" charset="0"/>
            </a:endParaRPr>
          </a:p>
        </p:txBody>
      </p:sp>
      <p:sp>
        <p:nvSpPr>
          <p:cNvPr id="157" name="Rectangle 5"/>
          <p:cNvSpPr txBox="1"/>
          <p:nvPr/>
        </p:nvSpPr>
        <p:spPr>
          <a:xfrm>
            <a:off x="946365" y="3606175"/>
            <a:ext cx="10294064" cy="1386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defRPr sz="2800" b="1">
                <a:solidFill>
                  <a:srgbClr val="FFFFFF"/>
                </a:solidFill>
                <a:latin typeface="Century Gothic"/>
                <a:ea typeface="Century Gothic"/>
                <a:cs typeface="Century Gothic"/>
                <a:sym typeface="Century Gothic"/>
              </a:defRPr>
            </a:pPr>
            <a:r>
              <a:rPr dirty="0">
                <a:solidFill>
                  <a:schemeClr val="tx1">
                    <a:lumMod val="95000"/>
                    <a:lumOff val="5000"/>
                  </a:schemeClr>
                </a:solidFill>
                <a:latin typeface="Myriad Apple Text" panose="02000400000000000000" pitchFamily="2" charset="0"/>
              </a:rPr>
              <a:t>3. Turn “seeing” into “asking” (aka, text-driven questions</a:t>
            </a:r>
            <a:r>
              <a:rPr lang="en-US" dirty="0">
                <a:solidFill>
                  <a:schemeClr val="tx1">
                    <a:lumMod val="95000"/>
                    <a:lumOff val="5000"/>
                  </a:schemeClr>
                </a:solidFill>
                <a:latin typeface="Myriad Apple Text" panose="02000400000000000000" pitchFamily="2" charset="0"/>
              </a:rPr>
              <a:t>)</a:t>
            </a:r>
            <a:br>
              <a:rPr dirty="0">
                <a:solidFill>
                  <a:schemeClr val="tx1">
                    <a:lumMod val="95000"/>
                    <a:lumOff val="5000"/>
                  </a:schemeClr>
                </a:solidFill>
                <a:latin typeface="Myriad Apple Text" panose="02000400000000000000" pitchFamily="2" charset="0"/>
              </a:rPr>
            </a:br>
            <a:br>
              <a:rPr dirty="0">
                <a:solidFill>
                  <a:schemeClr val="tx1">
                    <a:lumMod val="95000"/>
                    <a:lumOff val="5000"/>
                  </a:schemeClr>
                </a:solidFill>
                <a:latin typeface="Myriad Apple Text" panose="02000400000000000000" pitchFamily="2" charset="0"/>
              </a:rPr>
            </a:br>
            <a:endParaRPr dirty="0">
              <a:solidFill>
                <a:schemeClr val="tx1">
                  <a:lumMod val="95000"/>
                  <a:lumOff val="5000"/>
                </a:schemeClr>
              </a:solidFill>
              <a:latin typeface="Myriad Apple Text" panose="02000400000000000000" pitchFamily="2" charset="0"/>
            </a:endParaRPr>
          </a:p>
        </p:txBody>
      </p:sp>
      <p:sp>
        <p:nvSpPr>
          <p:cNvPr id="158" name="Rectangle 6"/>
          <p:cNvSpPr txBox="1"/>
          <p:nvPr/>
        </p:nvSpPr>
        <p:spPr>
          <a:xfrm>
            <a:off x="2108399" y="4328879"/>
            <a:ext cx="7987939" cy="12090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defRPr>
                <a:solidFill>
                  <a:srgbClr val="FFFFFF"/>
                </a:solidFill>
                <a:latin typeface="Century Gothic"/>
                <a:ea typeface="Century Gothic"/>
                <a:cs typeface="Century Gothic"/>
                <a:sym typeface="Century Gothic"/>
              </a:defRPr>
            </a:pPr>
            <a:r>
              <a:rPr>
                <a:solidFill>
                  <a:schemeClr val="tx1">
                    <a:lumMod val="95000"/>
                    <a:lumOff val="5000"/>
                  </a:schemeClr>
                </a:solidFill>
                <a:latin typeface="Myriad Apple Text" panose="02000400000000000000" pitchFamily="2" charset="0"/>
              </a:rPr>
              <a:t>Reshape your observation into the form of a “definitional” question </a:t>
            </a:r>
            <a:br>
              <a:rPr>
                <a:solidFill>
                  <a:schemeClr val="tx1">
                    <a:lumMod val="95000"/>
                    <a:lumOff val="5000"/>
                  </a:schemeClr>
                </a:solidFill>
                <a:latin typeface="Myriad Apple Text" panose="02000400000000000000" pitchFamily="2" charset="0"/>
              </a:rPr>
            </a:br>
            <a:r>
              <a:rPr>
                <a:solidFill>
                  <a:schemeClr val="tx1">
                    <a:lumMod val="95000"/>
                    <a:lumOff val="5000"/>
                  </a:schemeClr>
                </a:solidFill>
                <a:latin typeface="Myriad Apple Text" panose="02000400000000000000" pitchFamily="2" charset="0"/>
              </a:rPr>
              <a:t>“What is the meaning of ___________?”</a:t>
            </a:r>
            <a:br>
              <a:rPr>
                <a:solidFill>
                  <a:schemeClr val="tx1">
                    <a:lumMod val="95000"/>
                    <a:lumOff val="5000"/>
                  </a:schemeClr>
                </a:solidFill>
                <a:latin typeface="Myriad Apple Text" panose="02000400000000000000" pitchFamily="2" charset="0"/>
              </a:rPr>
            </a:br>
            <a:br>
              <a:rPr>
                <a:solidFill>
                  <a:schemeClr val="tx1">
                    <a:lumMod val="95000"/>
                    <a:lumOff val="5000"/>
                  </a:schemeClr>
                </a:solidFill>
                <a:latin typeface="Myriad Apple Text" panose="02000400000000000000" pitchFamily="2" charset="0"/>
              </a:rPr>
            </a:br>
            <a:endParaRPr>
              <a:solidFill>
                <a:schemeClr val="tx1">
                  <a:lumMod val="95000"/>
                  <a:lumOff val="5000"/>
                </a:schemeClr>
              </a:solidFill>
              <a:latin typeface="Myriad Apple Text" panose="02000400000000000000" pitchFamily="2" charset="0"/>
            </a:endParaRPr>
          </a:p>
        </p:txBody>
      </p:sp>
      <p:sp>
        <p:nvSpPr>
          <p:cNvPr id="159" name="Rectangle 7"/>
          <p:cNvSpPr txBox="1"/>
          <p:nvPr/>
        </p:nvSpPr>
        <p:spPr>
          <a:xfrm>
            <a:off x="2095660" y="5134636"/>
            <a:ext cx="7975201" cy="650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a:solidFill>
                  <a:srgbClr val="FFFFFF"/>
                </a:solidFill>
                <a:latin typeface="Century Gothic"/>
                <a:ea typeface="Century Gothic"/>
                <a:cs typeface="Century Gothic"/>
                <a:sym typeface="Century Gothic"/>
              </a:defRPr>
            </a:lvl1pPr>
          </a:lstStyle>
          <a:p>
            <a:r>
              <a:rPr dirty="0">
                <a:solidFill>
                  <a:schemeClr val="tx1">
                    <a:lumMod val="95000"/>
                    <a:lumOff val="5000"/>
                  </a:schemeClr>
                </a:solidFill>
                <a:latin typeface="Myriad Apple Text" panose="02000400000000000000" pitchFamily="2" charset="0"/>
              </a:rPr>
              <a:t>Next, add to the question an implicational aspect of the observation, “What are the implications of  __________?”</a:t>
            </a: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1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1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1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 grpId="0" animBg="1" advAuto="0"/>
      <p:bldP spid="156" grpId="0" animBg="1" advAuto="0"/>
      <p:bldP spid="157" grpId="0" animBg="1" advAuto="0"/>
      <p:bldP spid="158" grpId="0" animBg="1" advAuto="0"/>
      <p:bldP spid="159" grpId="0"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A16A4847-F099-A24A-8D8A-1DC3C7FC57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9" y="0"/>
            <a:ext cx="12185501" cy="6858000"/>
          </a:xfrm>
          <a:prstGeom prst="rect">
            <a:avLst/>
          </a:prstGeom>
        </p:spPr>
      </p:pic>
      <p:sp>
        <p:nvSpPr>
          <p:cNvPr id="162" name="Title 1"/>
          <p:cNvSpPr txBox="1">
            <a:spLocks noGrp="1"/>
          </p:cNvSpPr>
          <p:nvPr>
            <p:ph type="title"/>
          </p:nvPr>
        </p:nvSpPr>
        <p:spPr>
          <a:xfrm>
            <a:off x="838200" y="1828188"/>
            <a:ext cx="10515600" cy="915013"/>
          </a:xfrm>
          <a:prstGeom prst="rect">
            <a:avLst/>
          </a:prstGeom>
        </p:spPr>
        <p:txBody>
          <a:bodyPr>
            <a:noAutofit/>
          </a:bodyPr>
          <a:lstStyle/>
          <a:p>
            <a:pPr defTabSz="332841">
              <a:lnSpc>
                <a:spcPct val="100000"/>
              </a:lnSpc>
              <a:defRPr sz="1547" b="1"/>
            </a:pPr>
            <a:r>
              <a:rPr sz="3500" dirty="0">
                <a:solidFill>
                  <a:srgbClr val="F58F40"/>
                </a:solidFill>
                <a:latin typeface="Myriad Apple Text" panose="02000400000000000000" pitchFamily="2" charset="0"/>
              </a:rPr>
              <a:t>Observation</a:t>
            </a:r>
            <a:br>
              <a:rPr sz="3500" dirty="0">
                <a:solidFill>
                  <a:srgbClr val="F58F40"/>
                </a:solidFill>
                <a:latin typeface="Myriad Apple Text" panose="02000400000000000000" pitchFamily="2" charset="0"/>
              </a:rPr>
            </a:br>
            <a:br>
              <a:rPr sz="3500" dirty="0">
                <a:solidFill>
                  <a:srgbClr val="F58F40"/>
                </a:solidFill>
                <a:latin typeface="Myriad Apple Text" panose="02000400000000000000" pitchFamily="2" charset="0"/>
              </a:rPr>
            </a:br>
            <a:endParaRPr sz="3500" dirty="0">
              <a:solidFill>
                <a:srgbClr val="F58F40"/>
              </a:solidFill>
              <a:latin typeface="Myriad Apple Text" panose="02000400000000000000" pitchFamily="2" charset="0"/>
            </a:endParaRPr>
          </a:p>
        </p:txBody>
      </p:sp>
      <p:sp>
        <p:nvSpPr>
          <p:cNvPr id="163" name="TextBox 3"/>
          <p:cNvSpPr txBox="1"/>
          <p:nvPr/>
        </p:nvSpPr>
        <p:spPr>
          <a:xfrm>
            <a:off x="956750" y="1993586"/>
            <a:ext cx="10278500" cy="1816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nchor="ctr">
            <a:spAutoFit/>
          </a:bodyPr>
          <a:lstStyle/>
          <a:p>
            <a:pPr algn="ctr">
              <a:defRPr sz="2800" b="1">
                <a:solidFill>
                  <a:srgbClr val="FFFFFF"/>
                </a:solidFill>
                <a:latin typeface="Century Gothic"/>
                <a:ea typeface="Century Gothic"/>
                <a:cs typeface="Century Gothic"/>
                <a:sym typeface="Century Gothic"/>
              </a:defRPr>
            </a:pPr>
            <a:br>
              <a:rPr dirty="0">
                <a:solidFill>
                  <a:schemeClr val="tx1">
                    <a:lumMod val="95000"/>
                    <a:lumOff val="5000"/>
                  </a:schemeClr>
                </a:solidFill>
                <a:latin typeface="Myriad Apple Text" panose="02000400000000000000" pitchFamily="2" charset="0"/>
              </a:rPr>
            </a:br>
            <a:r>
              <a:rPr b="0" dirty="0">
                <a:solidFill>
                  <a:schemeClr val="tx1">
                    <a:lumMod val="95000"/>
                    <a:lumOff val="5000"/>
                  </a:schemeClr>
                </a:solidFill>
                <a:latin typeface="Myriad Apple Text" panose="02000400000000000000" pitchFamily="2" charset="0"/>
              </a:rPr>
              <a:t>1. Examine Bible Translations</a:t>
            </a:r>
            <a:br>
              <a:rPr b="0" dirty="0">
                <a:solidFill>
                  <a:schemeClr val="tx1">
                    <a:lumMod val="95000"/>
                    <a:lumOff val="5000"/>
                  </a:schemeClr>
                </a:solidFill>
                <a:latin typeface="Myriad Apple Text" panose="02000400000000000000" pitchFamily="2" charset="0"/>
              </a:rPr>
            </a:br>
            <a:br>
              <a:rPr b="0" dirty="0">
                <a:solidFill>
                  <a:schemeClr val="tx1">
                    <a:lumMod val="95000"/>
                    <a:lumOff val="5000"/>
                  </a:schemeClr>
                </a:solidFill>
                <a:latin typeface="Myriad Apple Text" panose="02000400000000000000" pitchFamily="2" charset="0"/>
              </a:rPr>
            </a:br>
            <a:endParaRPr b="0" dirty="0">
              <a:solidFill>
                <a:schemeClr val="tx1">
                  <a:lumMod val="95000"/>
                  <a:lumOff val="5000"/>
                </a:schemeClr>
              </a:solidFill>
              <a:latin typeface="Myriad Apple Text" panose="02000400000000000000" pitchFamily="2" charset="0"/>
            </a:endParaRPr>
          </a:p>
        </p:txBody>
      </p:sp>
      <p:sp>
        <p:nvSpPr>
          <p:cNvPr id="164" name="Rectangle 4"/>
          <p:cNvSpPr txBox="1"/>
          <p:nvPr/>
        </p:nvSpPr>
        <p:spPr>
          <a:xfrm>
            <a:off x="3093718" y="3031251"/>
            <a:ext cx="6004562" cy="9550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defRPr sz="2800">
                <a:solidFill>
                  <a:srgbClr val="FFFFFF"/>
                </a:solidFill>
                <a:latin typeface="Century Gothic"/>
                <a:ea typeface="Century Gothic"/>
                <a:cs typeface="Century Gothic"/>
                <a:sym typeface="Century Gothic"/>
              </a:defRPr>
            </a:pPr>
            <a:r>
              <a:rPr dirty="0">
                <a:solidFill>
                  <a:schemeClr val="tx1">
                    <a:lumMod val="95000"/>
                    <a:lumOff val="5000"/>
                  </a:schemeClr>
                </a:solidFill>
                <a:latin typeface="Myriad Apple Text" panose="02000400000000000000" pitchFamily="2" charset="0"/>
              </a:rPr>
              <a:t>2. Play “I Spy” with the text</a:t>
            </a:r>
            <a:br>
              <a:rPr dirty="0">
                <a:solidFill>
                  <a:schemeClr val="tx1">
                    <a:lumMod val="95000"/>
                    <a:lumOff val="5000"/>
                  </a:schemeClr>
                </a:solidFill>
                <a:latin typeface="Myriad Apple Text" panose="02000400000000000000" pitchFamily="2" charset="0"/>
              </a:rPr>
            </a:br>
            <a:endParaRPr dirty="0">
              <a:solidFill>
                <a:schemeClr val="tx1">
                  <a:lumMod val="95000"/>
                  <a:lumOff val="5000"/>
                </a:schemeClr>
              </a:solidFill>
              <a:latin typeface="Myriad Apple Text" panose="02000400000000000000" pitchFamily="2" charset="0"/>
            </a:endParaRPr>
          </a:p>
        </p:txBody>
      </p:sp>
      <p:sp>
        <p:nvSpPr>
          <p:cNvPr id="165" name="Rectangle 5"/>
          <p:cNvSpPr txBox="1"/>
          <p:nvPr/>
        </p:nvSpPr>
        <p:spPr>
          <a:xfrm>
            <a:off x="946365" y="3606175"/>
            <a:ext cx="10294064" cy="1386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defRPr sz="2800">
                <a:solidFill>
                  <a:srgbClr val="FFFFFF"/>
                </a:solidFill>
                <a:latin typeface="Century Gothic"/>
                <a:ea typeface="Century Gothic"/>
                <a:cs typeface="Century Gothic"/>
                <a:sym typeface="Century Gothic"/>
              </a:defRPr>
            </a:pPr>
            <a:r>
              <a:rPr dirty="0">
                <a:solidFill>
                  <a:schemeClr val="tx1">
                    <a:lumMod val="95000"/>
                    <a:lumOff val="5000"/>
                  </a:schemeClr>
                </a:solidFill>
                <a:latin typeface="Myriad Apple Text" panose="02000400000000000000" pitchFamily="2" charset="0"/>
              </a:rPr>
              <a:t>3. Turn “seeing” into “asking” (aka, text-driven questions</a:t>
            </a:r>
            <a:r>
              <a:rPr lang="en-US" dirty="0">
                <a:solidFill>
                  <a:schemeClr val="tx1">
                    <a:lumMod val="95000"/>
                    <a:lumOff val="5000"/>
                  </a:schemeClr>
                </a:solidFill>
                <a:latin typeface="Myriad Apple Text" panose="02000400000000000000" pitchFamily="2" charset="0"/>
              </a:rPr>
              <a:t>)</a:t>
            </a:r>
            <a:br>
              <a:rPr dirty="0">
                <a:solidFill>
                  <a:schemeClr val="tx1">
                    <a:lumMod val="95000"/>
                    <a:lumOff val="5000"/>
                  </a:schemeClr>
                </a:solidFill>
                <a:latin typeface="Myriad Apple Text" panose="02000400000000000000" pitchFamily="2" charset="0"/>
              </a:rPr>
            </a:br>
            <a:br>
              <a:rPr dirty="0">
                <a:solidFill>
                  <a:schemeClr val="tx1">
                    <a:lumMod val="95000"/>
                    <a:lumOff val="5000"/>
                  </a:schemeClr>
                </a:solidFill>
                <a:latin typeface="Myriad Apple Text" panose="02000400000000000000" pitchFamily="2" charset="0"/>
              </a:rPr>
            </a:br>
            <a:endParaRPr dirty="0">
              <a:solidFill>
                <a:schemeClr val="tx1">
                  <a:lumMod val="95000"/>
                  <a:lumOff val="5000"/>
                </a:schemeClr>
              </a:solidFill>
              <a:latin typeface="Myriad Apple Text" panose="02000400000000000000" pitchFamily="2" charset="0"/>
            </a:endParaRPr>
          </a:p>
        </p:txBody>
      </p:sp>
      <p:sp>
        <p:nvSpPr>
          <p:cNvPr id="166" name="Rectangle 8"/>
          <p:cNvSpPr txBox="1"/>
          <p:nvPr/>
        </p:nvSpPr>
        <p:spPr>
          <a:xfrm>
            <a:off x="2284056" y="4175563"/>
            <a:ext cx="7618682" cy="523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2800" b="1">
                <a:solidFill>
                  <a:srgbClr val="FFFFFF"/>
                </a:solidFill>
                <a:latin typeface="Century Gothic"/>
                <a:ea typeface="Century Gothic"/>
                <a:cs typeface="Century Gothic"/>
                <a:sym typeface="Century Gothic"/>
              </a:defRPr>
            </a:lvl1pPr>
          </a:lstStyle>
          <a:p>
            <a:r>
              <a:rPr dirty="0">
                <a:solidFill>
                  <a:schemeClr val="tx1">
                    <a:lumMod val="95000"/>
                    <a:lumOff val="5000"/>
                  </a:schemeClr>
                </a:solidFill>
                <a:latin typeface="Myriad Apple Text" panose="02000400000000000000" pitchFamily="2" charset="0"/>
              </a:rPr>
              <a:t>4. Seeing “forms”</a:t>
            </a:r>
          </a:p>
        </p:txBody>
      </p:sp>
      <p:sp>
        <p:nvSpPr>
          <p:cNvPr id="167" name="Rectangle 9"/>
          <p:cNvSpPr txBox="1"/>
          <p:nvPr/>
        </p:nvSpPr>
        <p:spPr>
          <a:xfrm>
            <a:off x="2713473" y="4930817"/>
            <a:ext cx="6004562" cy="929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a:solidFill>
                  <a:srgbClr val="FFFFFF"/>
                </a:solidFill>
                <a:latin typeface="Century Gothic"/>
                <a:ea typeface="Century Gothic"/>
                <a:cs typeface="Century Gothic"/>
                <a:sym typeface="Century Gothic"/>
              </a:defRPr>
            </a:pPr>
            <a:r>
              <a:rPr dirty="0">
                <a:solidFill>
                  <a:schemeClr val="tx1">
                    <a:lumMod val="95000"/>
                    <a:lumOff val="5000"/>
                  </a:schemeClr>
                </a:solidFill>
                <a:latin typeface="Myriad Apple Text" panose="02000400000000000000" pitchFamily="2" charset="0"/>
              </a:rPr>
              <a:t>What Shape is the material?</a:t>
            </a:r>
            <a:br>
              <a:rPr dirty="0">
                <a:solidFill>
                  <a:schemeClr val="tx1">
                    <a:lumMod val="95000"/>
                    <a:lumOff val="5000"/>
                  </a:schemeClr>
                </a:solidFill>
                <a:latin typeface="Myriad Apple Text" panose="02000400000000000000" pitchFamily="2" charset="0"/>
              </a:rPr>
            </a:br>
            <a:br>
              <a:rPr dirty="0">
                <a:solidFill>
                  <a:schemeClr val="tx1">
                    <a:lumMod val="95000"/>
                    <a:lumOff val="5000"/>
                  </a:schemeClr>
                </a:solidFill>
                <a:latin typeface="Myriad Apple Text" panose="02000400000000000000" pitchFamily="2" charset="0"/>
              </a:rPr>
            </a:br>
            <a:endParaRPr dirty="0">
              <a:solidFill>
                <a:schemeClr val="tx1">
                  <a:lumMod val="95000"/>
                  <a:lumOff val="5000"/>
                </a:schemeClr>
              </a:solidFill>
              <a:latin typeface="Myriad Apple Text" panose="02000400000000000000" pitchFamily="2" charset="0"/>
            </a:endParaRPr>
          </a:p>
        </p:txBody>
      </p:sp>
      <p:sp>
        <p:nvSpPr>
          <p:cNvPr id="168" name="Rectangle 10"/>
          <p:cNvSpPr txBox="1"/>
          <p:nvPr/>
        </p:nvSpPr>
        <p:spPr>
          <a:xfrm>
            <a:off x="6139117" y="4922523"/>
            <a:ext cx="3644968" cy="3693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a:solidFill>
                  <a:srgbClr val="FFFFFF"/>
                </a:solidFill>
                <a:latin typeface="Century Gothic"/>
                <a:ea typeface="Century Gothic"/>
                <a:cs typeface="Century Gothic"/>
                <a:sym typeface="Century Gothic"/>
              </a:defRPr>
            </a:lvl1pPr>
          </a:lstStyle>
          <a:p>
            <a:r>
              <a:rPr dirty="0">
                <a:solidFill>
                  <a:schemeClr val="tx1">
                    <a:lumMod val="95000"/>
                    <a:lumOff val="5000"/>
                  </a:schemeClr>
                </a:solidFill>
                <a:latin typeface="Myriad Apple Text" panose="02000400000000000000" pitchFamily="2" charset="0"/>
              </a:rPr>
              <a:t>What Genre is the material written in?</a:t>
            </a: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16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16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16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iterate>
                                    <p:tmAbs val="0"/>
                                  </p:iterate>
                                  <p:childTnLst>
                                    <p:set>
                                      <p:cBhvr>
                                        <p:cTn id="26" fill="hold"/>
                                        <p:tgtEl>
                                          <p:spTgt spid="1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 grpId="0" animBg="1" advAuto="0"/>
      <p:bldP spid="164" grpId="0" animBg="1" advAuto="0"/>
      <p:bldP spid="165" grpId="0" animBg="1" advAuto="0"/>
      <p:bldP spid="166" grpId="0" animBg="1" advAuto="0"/>
      <p:bldP spid="167" grpId="0" animBg="1" advAuto="0"/>
      <p:bldP spid="168" grpId="0"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3D810E11-7231-024F-81CD-3B0B15DB8A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3" y="0"/>
            <a:ext cx="12185501" cy="6858000"/>
          </a:xfrm>
          <a:prstGeom prst="rect">
            <a:avLst/>
          </a:prstGeom>
        </p:spPr>
      </p:pic>
      <p:sp>
        <p:nvSpPr>
          <p:cNvPr id="171" name="Title 1"/>
          <p:cNvSpPr txBox="1">
            <a:spLocks noGrp="1"/>
          </p:cNvSpPr>
          <p:nvPr>
            <p:ph type="title"/>
          </p:nvPr>
        </p:nvSpPr>
        <p:spPr>
          <a:xfrm>
            <a:off x="838200" y="1828188"/>
            <a:ext cx="10515600" cy="915013"/>
          </a:xfrm>
          <a:prstGeom prst="rect">
            <a:avLst/>
          </a:prstGeom>
        </p:spPr>
        <p:txBody>
          <a:bodyPr>
            <a:noAutofit/>
          </a:bodyPr>
          <a:lstStyle/>
          <a:p>
            <a:pPr defTabSz="332841">
              <a:lnSpc>
                <a:spcPct val="100000"/>
              </a:lnSpc>
              <a:defRPr sz="1547" b="1"/>
            </a:pPr>
            <a:r>
              <a:rPr sz="3500" dirty="0">
                <a:solidFill>
                  <a:srgbClr val="F58F40"/>
                </a:solidFill>
                <a:latin typeface="Myriad Apple Text" panose="02000400000000000000" pitchFamily="2" charset="0"/>
              </a:rPr>
              <a:t>Observation</a:t>
            </a:r>
            <a:br>
              <a:rPr sz="3500" dirty="0">
                <a:solidFill>
                  <a:srgbClr val="F58F40"/>
                </a:solidFill>
                <a:latin typeface="Myriad Apple Text" panose="02000400000000000000" pitchFamily="2" charset="0"/>
              </a:rPr>
            </a:br>
            <a:br>
              <a:rPr sz="3500" dirty="0">
                <a:solidFill>
                  <a:srgbClr val="F58F40"/>
                </a:solidFill>
                <a:latin typeface="Myriad Apple Text" panose="02000400000000000000" pitchFamily="2" charset="0"/>
              </a:rPr>
            </a:br>
            <a:endParaRPr sz="3500" dirty="0">
              <a:solidFill>
                <a:srgbClr val="F58F40"/>
              </a:solidFill>
              <a:latin typeface="Myriad Apple Text" panose="02000400000000000000" pitchFamily="2" charset="0"/>
            </a:endParaRPr>
          </a:p>
        </p:txBody>
      </p:sp>
      <p:sp>
        <p:nvSpPr>
          <p:cNvPr id="172" name="TextBox 3"/>
          <p:cNvSpPr txBox="1"/>
          <p:nvPr/>
        </p:nvSpPr>
        <p:spPr>
          <a:xfrm>
            <a:off x="956745" y="2232077"/>
            <a:ext cx="10278500" cy="7668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nchor="ctr">
            <a:spAutoFit/>
          </a:bodyPr>
          <a:lstStyle/>
          <a:p>
            <a:pPr algn="ctr">
              <a:defRPr sz="2000" b="1">
                <a:solidFill>
                  <a:srgbClr val="FFFFFF"/>
                </a:solidFill>
                <a:latin typeface="Century Gothic"/>
                <a:ea typeface="Century Gothic"/>
                <a:cs typeface="Century Gothic"/>
                <a:sym typeface="Century Gothic"/>
              </a:defRPr>
            </a:pPr>
            <a:r>
              <a:rPr sz="2200" dirty="0">
                <a:solidFill>
                  <a:schemeClr val="tx1">
                    <a:lumMod val="95000"/>
                    <a:lumOff val="5000"/>
                  </a:schemeClr>
                </a:solidFill>
                <a:latin typeface="Myriad Apple Text" panose="02000400000000000000" pitchFamily="2" charset="0"/>
              </a:rPr>
              <a:t>Seeing “Forms”</a:t>
            </a:r>
            <a:br>
              <a:rPr sz="2200" dirty="0">
                <a:solidFill>
                  <a:schemeClr val="tx1">
                    <a:lumMod val="95000"/>
                    <a:lumOff val="5000"/>
                  </a:schemeClr>
                </a:solidFill>
                <a:latin typeface="Myriad Apple Text" panose="02000400000000000000" pitchFamily="2" charset="0"/>
              </a:rPr>
            </a:br>
            <a:r>
              <a:rPr sz="2200" i="1" dirty="0">
                <a:solidFill>
                  <a:schemeClr val="tx1">
                    <a:lumMod val="95000"/>
                    <a:lumOff val="5000"/>
                  </a:schemeClr>
                </a:solidFill>
                <a:latin typeface="MYRIAD APPLE TEXT" panose="02000400000000000000" pitchFamily="2" charset="0"/>
              </a:rPr>
              <a:t>What Shape is the material? How is it put together?</a:t>
            </a:r>
          </a:p>
        </p:txBody>
      </p:sp>
      <p:sp>
        <p:nvSpPr>
          <p:cNvPr id="173" name="Rectangle 4"/>
          <p:cNvSpPr txBox="1"/>
          <p:nvPr/>
        </p:nvSpPr>
        <p:spPr>
          <a:xfrm>
            <a:off x="1684618" y="4902960"/>
            <a:ext cx="4057923" cy="21236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algn="ctr">
              <a:defRPr b="1">
                <a:solidFill>
                  <a:srgbClr val="FFFFFF"/>
                </a:solidFill>
                <a:latin typeface="Century Gothic"/>
                <a:ea typeface="Century Gothic"/>
                <a:cs typeface="Century Gothic"/>
                <a:sym typeface="Century Gothic"/>
              </a:defRPr>
            </a:pPr>
            <a:br>
              <a:rPr sz="2200" dirty="0">
                <a:solidFill>
                  <a:schemeClr val="tx1">
                    <a:lumMod val="95000"/>
                    <a:lumOff val="5000"/>
                  </a:schemeClr>
                </a:solidFill>
                <a:latin typeface="Myriad Apple Text" panose="02000400000000000000" pitchFamily="2" charset="0"/>
              </a:rPr>
            </a:br>
            <a:r>
              <a:rPr sz="2200" dirty="0">
                <a:solidFill>
                  <a:schemeClr val="tx1">
                    <a:lumMod val="95000"/>
                    <a:lumOff val="5000"/>
                  </a:schemeClr>
                </a:solidFill>
                <a:latin typeface="Myriad Apple Text" panose="02000400000000000000" pitchFamily="2" charset="0"/>
              </a:rPr>
              <a:t>Interchange</a:t>
            </a:r>
            <a:br>
              <a:rPr sz="2200" dirty="0">
                <a:solidFill>
                  <a:schemeClr val="tx1">
                    <a:lumMod val="95000"/>
                    <a:lumOff val="5000"/>
                  </a:schemeClr>
                </a:solidFill>
                <a:latin typeface="Myriad Apple Text" panose="02000400000000000000" pitchFamily="2" charset="0"/>
              </a:rPr>
            </a:br>
            <a:r>
              <a:rPr sz="2200" b="0" dirty="0">
                <a:solidFill>
                  <a:schemeClr val="tx1">
                    <a:lumMod val="95000"/>
                    <a:lumOff val="5000"/>
                  </a:schemeClr>
                </a:solidFill>
                <a:latin typeface="Myriad Apple Text" panose="02000400000000000000" pitchFamily="2" charset="0"/>
              </a:rPr>
              <a:t>The exchanging or alternation of </a:t>
            </a:r>
            <a:endParaRPr lang="en-US" sz="2200" b="0" dirty="0">
              <a:solidFill>
                <a:schemeClr val="tx1">
                  <a:lumMod val="95000"/>
                  <a:lumOff val="5000"/>
                </a:schemeClr>
              </a:solidFill>
              <a:latin typeface="Myriad Apple Text" panose="02000400000000000000" pitchFamily="2" charset="0"/>
            </a:endParaRPr>
          </a:p>
          <a:p>
            <a:pPr algn="ctr">
              <a:defRPr b="1">
                <a:solidFill>
                  <a:srgbClr val="FFFFFF"/>
                </a:solidFill>
                <a:latin typeface="Century Gothic"/>
                <a:ea typeface="Century Gothic"/>
                <a:cs typeface="Century Gothic"/>
                <a:sym typeface="Century Gothic"/>
              </a:defRPr>
            </a:pPr>
            <a:r>
              <a:rPr sz="2200" b="0" dirty="0">
                <a:solidFill>
                  <a:schemeClr val="tx1">
                    <a:lumMod val="95000"/>
                    <a:lumOff val="5000"/>
                  </a:schemeClr>
                </a:solidFill>
                <a:latin typeface="Myriad Apple Text" panose="02000400000000000000" pitchFamily="2" charset="0"/>
              </a:rPr>
              <a:t>blocks of material (a-b-a-b). </a:t>
            </a:r>
            <a:br>
              <a:rPr sz="2200" b="0" dirty="0">
                <a:solidFill>
                  <a:schemeClr val="tx1">
                    <a:lumMod val="95000"/>
                    <a:lumOff val="5000"/>
                  </a:schemeClr>
                </a:solidFill>
                <a:latin typeface="Myriad Apple Text" panose="02000400000000000000" pitchFamily="2" charset="0"/>
              </a:rPr>
            </a:br>
            <a:br>
              <a:rPr sz="2200" b="0" dirty="0">
                <a:solidFill>
                  <a:schemeClr val="tx1">
                    <a:lumMod val="95000"/>
                    <a:lumOff val="5000"/>
                  </a:schemeClr>
                </a:solidFill>
                <a:latin typeface="Myriad Apple Text" panose="02000400000000000000" pitchFamily="2" charset="0"/>
              </a:rPr>
            </a:br>
            <a:endParaRPr sz="2200" b="0" dirty="0">
              <a:solidFill>
                <a:schemeClr val="tx1">
                  <a:lumMod val="95000"/>
                  <a:lumOff val="5000"/>
                </a:schemeClr>
              </a:solidFill>
              <a:latin typeface="Myriad Apple Text" panose="02000400000000000000" pitchFamily="2" charset="0"/>
            </a:endParaRPr>
          </a:p>
        </p:txBody>
      </p:sp>
      <p:sp>
        <p:nvSpPr>
          <p:cNvPr id="174" name="Rectangle 5"/>
          <p:cNvSpPr txBox="1"/>
          <p:nvPr/>
        </p:nvSpPr>
        <p:spPr>
          <a:xfrm>
            <a:off x="1772240" y="3336181"/>
            <a:ext cx="3882680" cy="17851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algn="ctr">
              <a:defRPr b="1">
                <a:solidFill>
                  <a:srgbClr val="FFFFFF"/>
                </a:solidFill>
                <a:latin typeface="Century Gothic"/>
                <a:ea typeface="Century Gothic"/>
                <a:cs typeface="Century Gothic"/>
                <a:sym typeface="Century Gothic"/>
              </a:defRPr>
            </a:pPr>
            <a:r>
              <a:rPr sz="2200" dirty="0" err="1">
                <a:solidFill>
                  <a:schemeClr val="tx1">
                    <a:lumMod val="95000"/>
                    <a:lumOff val="5000"/>
                  </a:schemeClr>
                </a:solidFill>
                <a:latin typeface="Myriad Apple Text" panose="02000400000000000000" pitchFamily="2" charset="0"/>
              </a:rPr>
              <a:t>Inclusio</a:t>
            </a:r>
            <a:br>
              <a:rPr sz="2200" dirty="0">
                <a:solidFill>
                  <a:schemeClr val="tx1">
                    <a:lumMod val="95000"/>
                    <a:lumOff val="5000"/>
                  </a:schemeClr>
                </a:solidFill>
                <a:latin typeface="Myriad Apple Text" panose="02000400000000000000" pitchFamily="2" charset="0"/>
              </a:rPr>
            </a:br>
            <a:r>
              <a:rPr sz="2200" b="0" dirty="0">
                <a:solidFill>
                  <a:schemeClr val="tx1">
                    <a:lumMod val="95000"/>
                    <a:lumOff val="5000"/>
                  </a:schemeClr>
                </a:solidFill>
                <a:latin typeface="Myriad Apple Text" panose="02000400000000000000" pitchFamily="2" charset="0"/>
              </a:rPr>
              <a:t>The repetition of the same word(s) or phrase at the beginning and end of a unit, thus producing a bracket effect. </a:t>
            </a:r>
          </a:p>
        </p:txBody>
      </p:sp>
      <p:sp>
        <p:nvSpPr>
          <p:cNvPr id="175" name="Rectangle 6"/>
          <p:cNvSpPr txBox="1"/>
          <p:nvPr/>
        </p:nvSpPr>
        <p:spPr>
          <a:xfrm>
            <a:off x="5947428" y="3336181"/>
            <a:ext cx="3689020" cy="11079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algn="ctr">
              <a:defRPr b="1">
                <a:solidFill>
                  <a:srgbClr val="FFFFFF"/>
                </a:solidFill>
                <a:latin typeface="Century Gothic"/>
                <a:ea typeface="Century Gothic"/>
                <a:cs typeface="Century Gothic"/>
                <a:sym typeface="Century Gothic"/>
              </a:defRPr>
            </a:pPr>
            <a:r>
              <a:rPr sz="2200" dirty="0">
                <a:solidFill>
                  <a:schemeClr val="tx1">
                    <a:lumMod val="95000"/>
                    <a:lumOff val="5000"/>
                  </a:schemeClr>
                </a:solidFill>
                <a:latin typeface="Myriad Apple Text" panose="02000400000000000000" pitchFamily="2" charset="0"/>
              </a:rPr>
              <a:t>Chiasm</a:t>
            </a:r>
            <a:br>
              <a:rPr sz="2200" dirty="0">
                <a:solidFill>
                  <a:schemeClr val="tx1">
                    <a:lumMod val="95000"/>
                    <a:lumOff val="5000"/>
                  </a:schemeClr>
                </a:solidFill>
                <a:latin typeface="Myriad Apple Text" panose="02000400000000000000" pitchFamily="2" charset="0"/>
              </a:rPr>
            </a:br>
            <a:r>
              <a:rPr sz="2200" b="0" dirty="0">
                <a:solidFill>
                  <a:schemeClr val="tx1">
                    <a:lumMod val="95000"/>
                    <a:lumOff val="5000"/>
                  </a:schemeClr>
                </a:solidFill>
                <a:latin typeface="Myriad Apple Text" panose="02000400000000000000" pitchFamily="2" charset="0"/>
              </a:rPr>
              <a:t>The repetition of elements in</a:t>
            </a:r>
            <a:endParaRPr lang="en-US" sz="2200" b="0" dirty="0">
              <a:solidFill>
                <a:schemeClr val="tx1">
                  <a:lumMod val="95000"/>
                  <a:lumOff val="5000"/>
                </a:schemeClr>
              </a:solidFill>
              <a:latin typeface="Myriad Apple Text" panose="02000400000000000000" pitchFamily="2" charset="0"/>
            </a:endParaRPr>
          </a:p>
          <a:p>
            <a:pPr algn="ctr">
              <a:defRPr b="1">
                <a:solidFill>
                  <a:srgbClr val="FFFFFF"/>
                </a:solidFill>
                <a:latin typeface="Century Gothic"/>
                <a:ea typeface="Century Gothic"/>
                <a:cs typeface="Century Gothic"/>
                <a:sym typeface="Century Gothic"/>
              </a:defRPr>
            </a:pPr>
            <a:r>
              <a:rPr sz="2200" b="0" dirty="0">
                <a:solidFill>
                  <a:schemeClr val="tx1">
                    <a:lumMod val="95000"/>
                    <a:lumOff val="5000"/>
                  </a:schemeClr>
                </a:solidFill>
                <a:latin typeface="Myriad Apple Text" panose="02000400000000000000" pitchFamily="2" charset="0"/>
              </a:rPr>
              <a:t> inverted order (a-b-[c]-</a:t>
            </a:r>
            <a:r>
              <a:rPr sz="2200" b="0" dirty="0" err="1">
                <a:solidFill>
                  <a:schemeClr val="tx1">
                    <a:lumMod val="95000"/>
                    <a:lumOff val="5000"/>
                  </a:schemeClr>
                </a:solidFill>
                <a:latin typeface="Myriad Apple Text" panose="02000400000000000000" pitchFamily="2" charset="0"/>
              </a:rPr>
              <a:t>b'a</a:t>
            </a:r>
            <a:r>
              <a:rPr sz="2200" b="0" dirty="0">
                <a:solidFill>
                  <a:schemeClr val="tx1">
                    <a:lumMod val="95000"/>
                    <a:lumOff val="5000"/>
                  </a:schemeClr>
                </a:solidFill>
                <a:latin typeface="Myriad Apple Text" panose="02000400000000000000" pitchFamily="2" charset="0"/>
              </a:rPr>
              <a:t>').  </a:t>
            </a:r>
          </a:p>
        </p:txBody>
      </p:sp>
      <p:sp>
        <p:nvSpPr>
          <p:cNvPr id="176" name="Rectangle 7"/>
          <p:cNvSpPr txBox="1"/>
          <p:nvPr/>
        </p:nvSpPr>
        <p:spPr>
          <a:xfrm>
            <a:off x="6118861" y="4780982"/>
            <a:ext cx="3420898" cy="14465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algn="ctr">
              <a:defRPr b="1">
                <a:solidFill>
                  <a:srgbClr val="FFFFFF"/>
                </a:solidFill>
                <a:latin typeface="Century Gothic"/>
                <a:ea typeface="Century Gothic"/>
                <a:cs typeface="Century Gothic"/>
                <a:sym typeface="Century Gothic"/>
              </a:defRPr>
            </a:pPr>
            <a:r>
              <a:rPr sz="2200" dirty="0">
                <a:solidFill>
                  <a:schemeClr val="tx1">
                    <a:lumMod val="95000"/>
                    <a:lumOff val="5000"/>
                  </a:schemeClr>
                </a:solidFill>
                <a:latin typeface="Myriad Apple Text" panose="02000400000000000000" pitchFamily="2" charset="0"/>
              </a:rPr>
              <a:t>Intercalation</a:t>
            </a:r>
            <a:br>
              <a:rPr sz="2200" dirty="0">
                <a:solidFill>
                  <a:schemeClr val="tx1">
                    <a:lumMod val="95000"/>
                    <a:lumOff val="5000"/>
                  </a:schemeClr>
                </a:solidFill>
                <a:latin typeface="Myriad Apple Text" panose="02000400000000000000" pitchFamily="2" charset="0"/>
              </a:rPr>
            </a:br>
            <a:r>
              <a:rPr sz="2200" b="0" dirty="0">
                <a:solidFill>
                  <a:schemeClr val="tx1">
                    <a:lumMod val="95000"/>
                    <a:lumOff val="5000"/>
                  </a:schemeClr>
                </a:solidFill>
                <a:latin typeface="Myriad Apple Text" panose="02000400000000000000" pitchFamily="2" charset="0"/>
              </a:rPr>
              <a:t>The insertion of one literary unit in</a:t>
            </a:r>
            <a:r>
              <a:rPr lang="en-US" sz="2200" dirty="0">
                <a:solidFill>
                  <a:schemeClr val="tx1">
                    <a:lumMod val="95000"/>
                    <a:lumOff val="5000"/>
                  </a:schemeClr>
                </a:solidFill>
                <a:latin typeface="Myriad Apple Text" panose="02000400000000000000" pitchFamily="2" charset="0"/>
              </a:rPr>
              <a:t> </a:t>
            </a:r>
            <a:r>
              <a:rPr sz="2200" b="0" dirty="0">
                <a:solidFill>
                  <a:schemeClr val="tx1">
                    <a:lumMod val="95000"/>
                    <a:lumOff val="5000"/>
                  </a:schemeClr>
                </a:solidFill>
                <a:latin typeface="Myriad Apple Text" panose="02000400000000000000" pitchFamily="2" charset="0"/>
              </a:rPr>
              <a:t>the midst of another literary unit.</a:t>
            </a: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17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17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1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 grpId="0" animBg="1" advAuto="0"/>
      <p:bldP spid="173" grpId="0" animBg="1" advAuto="0"/>
      <p:bldP spid="174" grpId="0" animBg="1" advAuto="0"/>
      <p:bldP spid="175" grpId="0" animBg="1" advAuto="0"/>
      <p:bldP spid="176" grpId="0" animBg="1" advAuto="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2617F80C-9B5B-6140-BE3A-0FE25B128A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9" y="0"/>
            <a:ext cx="12185501" cy="6858000"/>
          </a:xfrm>
          <a:prstGeom prst="rect">
            <a:avLst/>
          </a:prstGeom>
        </p:spPr>
      </p:pic>
      <p:sp>
        <p:nvSpPr>
          <p:cNvPr id="179" name="Title 1"/>
          <p:cNvSpPr txBox="1">
            <a:spLocks noGrp="1"/>
          </p:cNvSpPr>
          <p:nvPr>
            <p:ph type="title"/>
          </p:nvPr>
        </p:nvSpPr>
        <p:spPr>
          <a:xfrm>
            <a:off x="838200" y="1828188"/>
            <a:ext cx="10515600" cy="915013"/>
          </a:xfrm>
          <a:prstGeom prst="rect">
            <a:avLst/>
          </a:prstGeom>
        </p:spPr>
        <p:txBody>
          <a:bodyPr>
            <a:noAutofit/>
          </a:bodyPr>
          <a:lstStyle/>
          <a:p>
            <a:pPr defTabSz="332841">
              <a:lnSpc>
                <a:spcPct val="100000"/>
              </a:lnSpc>
              <a:defRPr sz="1547" b="1"/>
            </a:pPr>
            <a:r>
              <a:rPr sz="3500" dirty="0">
                <a:solidFill>
                  <a:srgbClr val="F58F40"/>
                </a:solidFill>
                <a:latin typeface="Myriad Apple Text" panose="02000400000000000000" pitchFamily="2" charset="0"/>
              </a:rPr>
              <a:t>Observation</a:t>
            </a:r>
            <a:br>
              <a:rPr sz="3500" dirty="0">
                <a:solidFill>
                  <a:srgbClr val="F58F40"/>
                </a:solidFill>
                <a:latin typeface="Myriad Apple Text" panose="02000400000000000000" pitchFamily="2" charset="0"/>
              </a:rPr>
            </a:br>
            <a:br>
              <a:rPr sz="3500" dirty="0">
                <a:solidFill>
                  <a:srgbClr val="F58F40"/>
                </a:solidFill>
                <a:latin typeface="Myriad Apple Text" panose="02000400000000000000" pitchFamily="2" charset="0"/>
              </a:rPr>
            </a:br>
            <a:endParaRPr sz="3500" dirty="0">
              <a:solidFill>
                <a:srgbClr val="F58F40"/>
              </a:solidFill>
              <a:latin typeface="Myriad Apple Text" panose="02000400000000000000" pitchFamily="2" charset="0"/>
            </a:endParaRPr>
          </a:p>
        </p:txBody>
      </p:sp>
      <p:sp>
        <p:nvSpPr>
          <p:cNvPr id="180" name="TextBox 3"/>
          <p:cNvSpPr txBox="1"/>
          <p:nvPr/>
        </p:nvSpPr>
        <p:spPr>
          <a:xfrm>
            <a:off x="956748" y="2024019"/>
            <a:ext cx="10278500" cy="1930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nchor="ctr">
            <a:spAutoFit/>
          </a:bodyPr>
          <a:lstStyle/>
          <a:p>
            <a:pPr algn="ctr">
              <a:defRPr sz="2400" b="1">
                <a:solidFill>
                  <a:srgbClr val="FFFFFF"/>
                </a:solidFill>
                <a:latin typeface="Century Gothic"/>
                <a:ea typeface="Century Gothic"/>
                <a:cs typeface="Century Gothic"/>
                <a:sym typeface="Century Gothic"/>
              </a:defRPr>
            </a:pPr>
            <a:r>
              <a:rPr dirty="0">
                <a:solidFill>
                  <a:schemeClr val="tx1">
                    <a:lumMod val="95000"/>
                    <a:lumOff val="5000"/>
                  </a:schemeClr>
                </a:solidFill>
                <a:latin typeface="Myriad Apple Text" panose="02000400000000000000" pitchFamily="2" charset="0"/>
              </a:rPr>
              <a:t>Seeing “Forms”</a:t>
            </a:r>
            <a:br>
              <a:rPr dirty="0">
                <a:solidFill>
                  <a:schemeClr val="tx1">
                    <a:lumMod val="95000"/>
                    <a:lumOff val="5000"/>
                  </a:schemeClr>
                </a:solidFill>
                <a:latin typeface="Myriad Apple Text" panose="02000400000000000000" pitchFamily="2" charset="0"/>
              </a:rPr>
            </a:br>
            <a:br>
              <a:rPr dirty="0">
                <a:solidFill>
                  <a:schemeClr val="tx1">
                    <a:lumMod val="95000"/>
                    <a:lumOff val="5000"/>
                  </a:schemeClr>
                </a:solidFill>
                <a:latin typeface="Myriad Apple Text" panose="02000400000000000000" pitchFamily="2" charset="0"/>
              </a:rPr>
            </a:br>
            <a:br>
              <a:rPr dirty="0">
                <a:solidFill>
                  <a:schemeClr val="tx1">
                    <a:lumMod val="95000"/>
                    <a:lumOff val="5000"/>
                  </a:schemeClr>
                </a:solidFill>
                <a:latin typeface="Myriad Apple Text" panose="02000400000000000000" pitchFamily="2" charset="0"/>
              </a:rPr>
            </a:br>
            <a:br>
              <a:rPr dirty="0">
                <a:solidFill>
                  <a:schemeClr val="tx1">
                    <a:lumMod val="95000"/>
                    <a:lumOff val="5000"/>
                  </a:schemeClr>
                </a:solidFill>
                <a:latin typeface="Myriad Apple Text" panose="02000400000000000000" pitchFamily="2" charset="0"/>
              </a:rPr>
            </a:br>
            <a:endParaRPr dirty="0">
              <a:solidFill>
                <a:schemeClr val="tx1">
                  <a:lumMod val="95000"/>
                  <a:lumOff val="5000"/>
                </a:schemeClr>
              </a:solidFill>
              <a:latin typeface="Myriad Apple Text" panose="02000400000000000000" pitchFamily="2" charset="0"/>
            </a:endParaRPr>
          </a:p>
        </p:txBody>
      </p:sp>
      <p:sp>
        <p:nvSpPr>
          <p:cNvPr id="181" name="Rectangle 4"/>
          <p:cNvSpPr txBox="1"/>
          <p:nvPr/>
        </p:nvSpPr>
        <p:spPr>
          <a:xfrm>
            <a:off x="2765741" y="3561046"/>
            <a:ext cx="6660516" cy="2047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defRPr b="1">
                <a:solidFill>
                  <a:srgbClr val="FFFFFF"/>
                </a:solidFill>
                <a:latin typeface="Century Gothic"/>
                <a:ea typeface="Century Gothic"/>
                <a:cs typeface="Century Gothic"/>
                <a:sym typeface="Century Gothic"/>
              </a:defRPr>
            </a:pPr>
            <a:r>
              <a:rPr dirty="0">
                <a:solidFill>
                  <a:schemeClr val="tx1">
                    <a:lumMod val="95000"/>
                    <a:lumOff val="5000"/>
                  </a:schemeClr>
                </a:solidFill>
                <a:latin typeface="Myriad Apple Text" panose="02000400000000000000" pitchFamily="2" charset="0"/>
              </a:rPr>
              <a:t>Narrative</a:t>
            </a:r>
            <a:r>
              <a:rPr b="0" dirty="0">
                <a:solidFill>
                  <a:schemeClr val="tx1">
                    <a:lumMod val="95000"/>
                    <a:lumOff val="5000"/>
                  </a:schemeClr>
                </a:solidFill>
                <a:latin typeface="Myriad Apple Text" panose="02000400000000000000" pitchFamily="2" charset="0"/>
              </a:rPr>
              <a:t> – Genesis, Exodus, Historical Books, Acts, Jonah</a:t>
            </a:r>
            <a:br>
              <a:rPr b="0" dirty="0">
                <a:solidFill>
                  <a:schemeClr val="tx1">
                    <a:lumMod val="95000"/>
                    <a:lumOff val="5000"/>
                  </a:schemeClr>
                </a:solidFill>
                <a:latin typeface="Myriad Apple Text" panose="02000400000000000000" pitchFamily="2" charset="0"/>
              </a:rPr>
            </a:br>
            <a:r>
              <a:rPr dirty="0">
                <a:solidFill>
                  <a:schemeClr val="tx1">
                    <a:lumMod val="95000"/>
                    <a:lumOff val="5000"/>
                  </a:schemeClr>
                </a:solidFill>
                <a:latin typeface="Myriad Apple Text" panose="02000400000000000000" pitchFamily="2" charset="0"/>
              </a:rPr>
              <a:t>Law</a:t>
            </a:r>
            <a:r>
              <a:rPr b="0" dirty="0">
                <a:solidFill>
                  <a:schemeClr val="tx1">
                    <a:lumMod val="95000"/>
                    <a:lumOff val="5000"/>
                  </a:schemeClr>
                </a:solidFill>
                <a:latin typeface="Myriad Apple Text" panose="02000400000000000000" pitchFamily="2" charset="0"/>
              </a:rPr>
              <a:t> – Parts of Exodus, Leviticus </a:t>
            </a:r>
            <a:br>
              <a:rPr b="0" dirty="0">
                <a:solidFill>
                  <a:schemeClr val="tx1">
                    <a:lumMod val="95000"/>
                    <a:lumOff val="5000"/>
                  </a:schemeClr>
                </a:solidFill>
                <a:latin typeface="Myriad Apple Text" panose="02000400000000000000" pitchFamily="2" charset="0"/>
              </a:rPr>
            </a:br>
            <a:r>
              <a:rPr dirty="0">
                <a:solidFill>
                  <a:schemeClr val="tx1">
                    <a:lumMod val="95000"/>
                    <a:lumOff val="5000"/>
                  </a:schemeClr>
                </a:solidFill>
                <a:latin typeface="Myriad Apple Text" panose="02000400000000000000" pitchFamily="2" charset="0"/>
              </a:rPr>
              <a:t>Poetry</a:t>
            </a:r>
            <a:r>
              <a:rPr b="0" dirty="0">
                <a:solidFill>
                  <a:schemeClr val="tx1">
                    <a:lumMod val="95000"/>
                    <a:lumOff val="5000"/>
                  </a:schemeClr>
                </a:solidFill>
                <a:latin typeface="Myriad Apple Text" panose="02000400000000000000" pitchFamily="2" charset="0"/>
              </a:rPr>
              <a:t> – Psalms &amp;much of the Prophetic Books </a:t>
            </a:r>
            <a:br>
              <a:rPr b="0" dirty="0">
                <a:solidFill>
                  <a:schemeClr val="tx1">
                    <a:lumMod val="95000"/>
                    <a:lumOff val="5000"/>
                  </a:schemeClr>
                </a:solidFill>
                <a:latin typeface="Myriad Apple Text" panose="02000400000000000000" pitchFamily="2" charset="0"/>
              </a:rPr>
            </a:br>
            <a:r>
              <a:rPr dirty="0">
                <a:solidFill>
                  <a:schemeClr val="tx1">
                    <a:lumMod val="95000"/>
                    <a:lumOff val="5000"/>
                  </a:schemeClr>
                </a:solidFill>
                <a:latin typeface="Myriad Apple Text" panose="02000400000000000000" pitchFamily="2" charset="0"/>
              </a:rPr>
              <a:t>Prophecy</a:t>
            </a:r>
            <a:r>
              <a:rPr b="0" dirty="0">
                <a:solidFill>
                  <a:schemeClr val="tx1">
                    <a:lumMod val="95000"/>
                    <a:lumOff val="5000"/>
                  </a:schemeClr>
                </a:solidFill>
                <a:latin typeface="Myriad Apple Text" panose="02000400000000000000" pitchFamily="2" charset="0"/>
              </a:rPr>
              <a:t> – Poetry with Prophetic tone</a:t>
            </a:r>
            <a:br>
              <a:rPr b="0" dirty="0">
                <a:solidFill>
                  <a:schemeClr val="tx1">
                    <a:lumMod val="95000"/>
                    <a:lumOff val="5000"/>
                  </a:schemeClr>
                </a:solidFill>
                <a:latin typeface="Myriad Apple Text" panose="02000400000000000000" pitchFamily="2" charset="0"/>
              </a:rPr>
            </a:br>
            <a:r>
              <a:rPr dirty="0">
                <a:solidFill>
                  <a:schemeClr val="tx1">
                    <a:lumMod val="95000"/>
                    <a:lumOff val="5000"/>
                  </a:schemeClr>
                </a:solidFill>
                <a:latin typeface="Myriad Apple Text" panose="02000400000000000000" pitchFamily="2" charset="0"/>
              </a:rPr>
              <a:t>Gospel</a:t>
            </a:r>
            <a:r>
              <a:rPr b="0" dirty="0">
                <a:solidFill>
                  <a:schemeClr val="tx1">
                    <a:lumMod val="95000"/>
                    <a:lumOff val="5000"/>
                  </a:schemeClr>
                </a:solidFill>
                <a:latin typeface="Myriad Apple Text" panose="02000400000000000000" pitchFamily="2" charset="0"/>
              </a:rPr>
              <a:t> – Matt, Mark, Luke, John</a:t>
            </a:r>
            <a:br>
              <a:rPr b="0" dirty="0">
                <a:solidFill>
                  <a:schemeClr val="tx1">
                    <a:lumMod val="95000"/>
                    <a:lumOff val="5000"/>
                  </a:schemeClr>
                </a:solidFill>
                <a:latin typeface="Myriad Apple Text" panose="02000400000000000000" pitchFamily="2" charset="0"/>
              </a:rPr>
            </a:br>
            <a:r>
              <a:rPr dirty="0">
                <a:solidFill>
                  <a:schemeClr val="tx1">
                    <a:lumMod val="95000"/>
                    <a:lumOff val="5000"/>
                  </a:schemeClr>
                </a:solidFill>
                <a:latin typeface="Myriad Apple Text" panose="02000400000000000000" pitchFamily="2" charset="0"/>
              </a:rPr>
              <a:t>Epistle</a:t>
            </a:r>
            <a:r>
              <a:rPr b="0" dirty="0">
                <a:solidFill>
                  <a:schemeClr val="tx1">
                    <a:lumMod val="95000"/>
                    <a:lumOff val="5000"/>
                  </a:schemeClr>
                </a:solidFill>
                <a:latin typeface="Myriad Apple Text" panose="02000400000000000000" pitchFamily="2" charset="0"/>
              </a:rPr>
              <a:t> -  Letters of New Testament</a:t>
            </a:r>
            <a:br>
              <a:rPr b="0" dirty="0">
                <a:solidFill>
                  <a:schemeClr val="tx1">
                    <a:lumMod val="95000"/>
                    <a:lumOff val="5000"/>
                  </a:schemeClr>
                </a:solidFill>
                <a:latin typeface="Myriad Apple Text" panose="02000400000000000000" pitchFamily="2" charset="0"/>
              </a:rPr>
            </a:br>
            <a:r>
              <a:rPr dirty="0">
                <a:solidFill>
                  <a:schemeClr val="tx1">
                    <a:lumMod val="95000"/>
                    <a:lumOff val="5000"/>
                  </a:schemeClr>
                </a:solidFill>
                <a:latin typeface="Myriad Apple Text" panose="02000400000000000000" pitchFamily="2" charset="0"/>
              </a:rPr>
              <a:t>Apocalypse</a:t>
            </a:r>
            <a:r>
              <a:rPr b="0" dirty="0">
                <a:solidFill>
                  <a:schemeClr val="tx1">
                    <a:lumMod val="95000"/>
                    <a:lumOff val="5000"/>
                  </a:schemeClr>
                </a:solidFill>
                <a:latin typeface="Myriad Apple Text" panose="02000400000000000000" pitchFamily="2" charset="0"/>
              </a:rPr>
              <a:t> - Revelation &amp; Daniel</a:t>
            </a:r>
          </a:p>
        </p:txBody>
      </p:sp>
      <p:sp>
        <p:nvSpPr>
          <p:cNvPr id="182" name="Rectangle 5"/>
          <p:cNvSpPr txBox="1"/>
          <p:nvPr/>
        </p:nvSpPr>
        <p:spPr>
          <a:xfrm>
            <a:off x="3129977" y="2505792"/>
            <a:ext cx="6004562" cy="650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defRPr i="1">
                <a:solidFill>
                  <a:srgbClr val="FFFFFF"/>
                </a:solidFill>
                <a:latin typeface="Century Gothic"/>
                <a:ea typeface="Century Gothic"/>
                <a:cs typeface="Century Gothic"/>
                <a:sym typeface="Century Gothic"/>
              </a:defRPr>
            </a:pPr>
            <a:r>
              <a:rPr dirty="0">
                <a:solidFill>
                  <a:schemeClr val="tx1">
                    <a:lumMod val="95000"/>
                    <a:lumOff val="5000"/>
                  </a:schemeClr>
                </a:solidFill>
                <a:latin typeface="Myriad Apple Text" panose="02000400000000000000" pitchFamily="2" charset="0"/>
              </a:rPr>
              <a:t>What Shape is the material? How is it put together?</a:t>
            </a:r>
            <a:br>
              <a:rPr dirty="0">
                <a:solidFill>
                  <a:schemeClr val="tx1">
                    <a:lumMod val="95000"/>
                    <a:lumOff val="5000"/>
                  </a:schemeClr>
                </a:solidFill>
                <a:latin typeface="Myriad Apple Text" panose="02000400000000000000" pitchFamily="2" charset="0"/>
              </a:rPr>
            </a:br>
            <a:endParaRPr dirty="0">
              <a:solidFill>
                <a:schemeClr val="tx1">
                  <a:lumMod val="95000"/>
                  <a:lumOff val="5000"/>
                </a:schemeClr>
              </a:solidFill>
              <a:latin typeface="Myriad Apple Text" panose="02000400000000000000" pitchFamily="2" charset="0"/>
            </a:endParaRPr>
          </a:p>
        </p:txBody>
      </p:sp>
      <p:sp>
        <p:nvSpPr>
          <p:cNvPr id="183" name="Rectangle 6"/>
          <p:cNvSpPr txBox="1"/>
          <p:nvPr/>
        </p:nvSpPr>
        <p:spPr>
          <a:xfrm>
            <a:off x="4272711" y="2812907"/>
            <a:ext cx="3646572" cy="3693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defRPr b="1" i="1">
                <a:solidFill>
                  <a:srgbClr val="FFFFFF"/>
                </a:solidFill>
                <a:latin typeface="Century Gothic"/>
                <a:ea typeface="Century Gothic"/>
                <a:cs typeface="Century Gothic"/>
                <a:sym typeface="Century Gothic"/>
              </a:defRPr>
            </a:lvl1pPr>
          </a:lstStyle>
          <a:p>
            <a:r>
              <a:rPr dirty="0">
                <a:solidFill>
                  <a:schemeClr val="tx1">
                    <a:lumMod val="95000"/>
                    <a:lumOff val="5000"/>
                  </a:schemeClr>
                </a:solidFill>
                <a:latin typeface="Myriad Apple Text" panose="02000400000000000000" pitchFamily="2" charset="0"/>
              </a:rPr>
              <a:t>What Genre is the material written in?</a:t>
            </a: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8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18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1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 grpId="0" animBg="1" advAuto="0"/>
      <p:bldP spid="181" grpId="0" animBg="1" advAuto="0"/>
      <p:bldP spid="182" grpId="0" animBg="1" advAuto="0"/>
      <p:bldP spid="183" grpId="0" animBg="1" advAuto="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70E2FBE4-7237-F246-9D7D-229499F8E2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9" y="0"/>
            <a:ext cx="12185501" cy="6858000"/>
          </a:xfrm>
          <a:prstGeom prst="rect">
            <a:avLst/>
          </a:prstGeom>
        </p:spPr>
      </p:pic>
      <p:sp>
        <p:nvSpPr>
          <p:cNvPr id="186" name="Title 1"/>
          <p:cNvSpPr txBox="1">
            <a:spLocks noGrp="1"/>
          </p:cNvSpPr>
          <p:nvPr>
            <p:ph type="title"/>
          </p:nvPr>
        </p:nvSpPr>
        <p:spPr>
          <a:xfrm>
            <a:off x="838200" y="1828188"/>
            <a:ext cx="10515600" cy="915013"/>
          </a:xfrm>
          <a:prstGeom prst="rect">
            <a:avLst/>
          </a:prstGeom>
        </p:spPr>
        <p:txBody>
          <a:bodyPr>
            <a:noAutofit/>
          </a:bodyPr>
          <a:lstStyle/>
          <a:p>
            <a:pPr defTabSz="332841">
              <a:lnSpc>
                <a:spcPct val="100000"/>
              </a:lnSpc>
              <a:defRPr sz="1547" b="1"/>
            </a:pPr>
            <a:r>
              <a:rPr sz="3500" dirty="0">
                <a:solidFill>
                  <a:srgbClr val="F58F40"/>
                </a:solidFill>
                <a:latin typeface="Myriad Apple Text" panose="02000400000000000000" pitchFamily="2" charset="0"/>
              </a:rPr>
              <a:t>Observation</a:t>
            </a:r>
            <a:br>
              <a:rPr sz="3500" dirty="0">
                <a:solidFill>
                  <a:srgbClr val="F58F40"/>
                </a:solidFill>
                <a:latin typeface="Myriad Apple Text" panose="02000400000000000000" pitchFamily="2" charset="0"/>
              </a:rPr>
            </a:br>
            <a:br>
              <a:rPr sz="3500" dirty="0">
                <a:solidFill>
                  <a:srgbClr val="F58F40"/>
                </a:solidFill>
                <a:latin typeface="Myriad Apple Text" panose="02000400000000000000" pitchFamily="2" charset="0"/>
              </a:rPr>
            </a:br>
            <a:endParaRPr sz="3500" dirty="0">
              <a:solidFill>
                <a:srgbClr val="F58F40"/>
              </a:solidFill>
              <a:latin typeface="Myriad Apple Text" panose="02000400000000000000" pitchFamily="2" charset="0"/>
            </a:endParaRPr>
          </a:p>
        </p:txBody>
      </p:sp>
      <p:sp>
        <p:nvSpPr>
          <p:cNvPr id="187" name="TextBox 3"/>
          <p:cNvSpPr txBox="1"/>
          <p:nvPr/>
        </p:nvSpPr>
        <p:spPr>
          <a:xfrm>
            <a:off x="956750" y="1993586"/>
            <a:ext cx="10278500" cy="1816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nchor="ctr">
            <a:spAutoFit/>
          </a:bodyPr>
          <a:lstStyle/>
          <a:p>
            <a:pPr algn="ctr">
              <a:defRPr sz="2800" b="1">
                <a:solidFill>
                  <a:srgbClr val="FFFFFF"/>
                </a:solidFill>
                <a:latin typeface="Century Gothic"/>
                <a:ea typeface="Century Gothic"/>
                <a:cs typeface="Century Gothic"/>
                <a:sym typeface="Century Gothic"/>
              </a:defRPr>
            </a:pPr>
            <a:br>
              <a:rPr dirty="0">
                <a:solidFill>
                  <a:schemeClr val="tx1">
                    <a:lumMod val="95000"/>
                    <a:lumOff val="5000"/>
                  </a:schemeClr>
                </a:solidFill>
                <a:latin typeface="Myriad Apple Text" panose="02000400000000000000" pitchFamily="2" charset="0"/>
              </a:rPr>
            </a:br>
            <a:r>
              <a:rPr b="0" dirty="0">
                <a:solidFill>
                  <a:schemeClr val="tx1">
                    <a:lumMod val="95000"/>
                    <a:lumOff val="5000"/>
                  </a:schemeClr>
                </a:solidFill>
                <a:latin typeface="Myriad Apple Text" panose="02000400000000000000" pitchFamily="2" charset="0"/>
              </a:rPr>
              <a:t>1. Examine Bible Translations</a:t>
            </a:r>
            <a:br>
              <a:rPr b="0" dirty="0">
                <a:solidFill>
                  <a:schemeClr val="tx1">
                    <a:lumMod val="95000"/>
                    <a:lumOff val="5000"/>
                  </a:schemeClr>
                </a:solidFill>
                <a:latin typeface="Myriad Apple Text" panose="02000400000000000000" pitchFamily="2" charset="0"/>
              </a:rPr>
            </a:br>
            <a:br>
              <a:rPr b="0" dirty="0">
                <a:solidFill>
                  <a:schemeClr val="tx1">
                    <a:lumMod val="95000"/>
                    <a:lumOff val="5000"/>
                  </a:schemeClr>
                </a:solidFill>
                <a:latin typeface="Myriad Apple Text" panose="02000400000000000000" pitchFamily="2" charset="0"/>
              </a:rPr>
            </a:br>
            <a:endParaRPr b="0" dirty="0">
              <a:solidFill>
                <a:schemeClr val="tx1">
                  <a:lumMod val="95000"/>
                  <a:lumOff val="5000"/>
                </a:schemeClr>
              </a:solidFill>
              <a:latin typeface="Myriad Apple Text" panose="02000400000000000000" pitchFamily="2" charset="0"/>
            </a:endParaRPr>
          </a:p>
        </p:txBody>
      </p:sp>
      <p:sp>
        <p:nvSpPr>
          <p:cNvPr id="188" name="Rectangle 4"/>
          <p:cNvSpPr txBox="1"/>
          <p:nvPr/>
        </p:nvSpPr>
        <p:spPr>
          <a:xfrm>
            <a:off x="3093718" y="3031251"/>
            <a:ext cx="6004562" cy="9550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defRPr sz="2800">
                <a:solidFill>
                  <a:srgbClr val="FFFFFF"/>
                </a:solidFill>
                <a:latin typeface="Century Gothic"/>
                <a:ea typeface="Century Gothic"/>
                <a:cs typeface="Century Gothic"/>
                <a:sym typeface="Century Gothic"/>
              </a:defRPr>
            </a:pPr>
            <a:r>
              <a:rPr>
                <a:solidFill>
                  <a:schemeClr val="tx1">
                    <a:lumMod val="95000"/>
                    <a:lumOff val="5000"/>
                  </a:schemeClr>
                </a:solidFill>
                <a:latin typeface="Myriad Apple Text" panose="02000400000000000000" pitchFamily="2" charset="0"/>
              </a:rPr>
              <a:t>2. Play “I Spy” with the text</a:t>
            </a:r>
            <a:br>
              <a:rPr>
                <a:solidFill>
                  <a:schemeClr val="tx1">
                    <a:lumMod val="95000"/>
                    <a:lumOff val="5000"/>
                  </a:schemeClr>
                </a:solidFill>
                <a:latin typeface="Myriad Apple Text" panose="02000400000000000000" pitchFamily="2" charset="0"/>
              </a:rPr>
            </a:br>
            <a:endParaRPr>
              <a:solidFill>
                <a:schemeClr val="tx1">
                  <a:lumMod val="95000"/>
                  <a:lumOff val="5000"/>
                </a:schemeClr>
              </a:solidFill>
              <a:latin typeface="Myriad Apple Text" panose="02000400000000000000" pitchFamily="2" charset="0"/>
            </a:endParaRPr>
          </a:p>
        </p:txBody>
      </p:sp>
      <p:sp>
        <p:nvSpPr>
          <p:cNvPr id="189" name="Rectangle 5"/>
          <p:cNvSpPr txBox="1"/>
          <p:nvPr/>
        </p:nvSpPr>
        <p:spPr>
          <a:xfrm>
            <a:off x="946365" y="3606175"/>
            <a:ext cx="10294064" cy="1386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defRPr sz="2800">
                <a:solidFill>
                  <a:srgbClr val="FFFFFF"/>
                </a:solidFill>
                <a:latin typeface="Century Gothic"/>
                <a:ea typeface="Century Gothic"/>
                <a:cs typeface="Century Gothic"/>
                <a:sym typeface="Century Gothic"/>
              </a:defRPr>
            </a:pPr>
            <a:r>
              <a:rPr dirty="0">
                <a:solidFill>
                  <a:schemeClr val="tx1">
                    <a:lumMod val="95000"/>
                    <a:lumOff val="5000"/>
                  </a:schemeClr>
                </a:solidFill>
                <a:latin typeface="Myriad Apple Text" panose="02000400000000000000" pitchFamily="2" charset="0"/>
              </a:rPr>
              <a:t>3. Turn “seeing” into “asking” (aka, text-driven questions</a:t>
            </a:r>
            <a:br>
              <a:rPr dirty="0">
                <a:solidFill>
                  <a:schemeClr val="tx1">
                    <a:lumMod val="95000"/>
                    <a:lumOff val="5000"/>
                  </a:schemeClr>
                </a:solidFill>
                <a:latin typeface="Myriad Apple Text" panose="02000400000000000000" pitchFamily="2" charset="0"/>
              </a:rPr>
            </a:br>
            <a:br>
              <a:rPr dirty="0">
                <a:solidFill>
                  <a:schemeClr val="tx1">
                    <a:lumMod val="95000"/>
                    <a:lumOff val="5000"/>
                  </a:schemeClr>
                </a:solidFill>
                <a:latin typeface="Myriad Apple Text" panose="02000400000000000000" pitchFamily="2" charset="0"/>
              </a:rPr>
            </a:br>
            <a:endParaRPr dirty="0">
              <a:solidFill>
                <a:schemeClr val="tx1">
                  <a:lumMod val="95000"/>
                  <a:lumOff val="5000"/>
                </a:schemeClr>
              </a:solidFill>
              <a:latin typeface="Myriad Apple Text" panose="02000400000000000000" pitchFamily="2" charset="0"/>
            </a:endParaRPr>
          </a:p>
        </p:txBody>
      </p:sp>
      <p:sp>
        <p:nvSpPr>
          <p:cNvPr id="190" name="Rectangle 8"/>
          <p:cNvSpPr txBox="1"/>
          <p:nvPr/>
        </p:nvSpPr>
        <p:spPr>
          <a:xfrm>
            <a:off x="2284056" y="4175563"/>
            <a:ext cx="7618682" cy="523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2800">
                <a:solidFill>
                  <a:srgbClr val="FFFFFF"/>
                </a:solidFill>
                <a:latin typeface="Century Gothic"/>
                <a:ea typeface="Century Gothic"/>
                <a:cs typeface="Century Gothic"/>
                <a:sym typeface="Century Gothic"/>
              </a:defRPr>
            </a:lvl1pPr>
          </a:lstStyle>
          <a:p>
            <a:r>
              <a:rPr>
                <a:solidFill>
                  <a:schemeClr val="tx1">
                    <a:lumMod val="95000"/>
                    <a:lumOff val="5000"/>
                  </a:schemeClr>
                </a:solidFill>
                <a:latin typeface="Myriad Apple Text" panose="02000400000000000000" pitchFamily="2" charset="0"/>
              </a:rPr>
              <a:t>4. Seeing “forms”</a:t>
            </a:r>
          </a:p>
        </p:txBody>
      </p:sp>
      <p:sp>
        <p:nvSpPr>
          <p:cNvPr id="191" name="Rectangle 6"/>
          <p:cNvSpPr txBox="1"/>
          <p:nvPr/>
        </p:nvSpPr>
        <p:spPr>
          <a:xfrm>
            <a:off x="3091116" y="4773663"/>
            <a:ext cx="6004562" cy="9550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defRPr sz="2800" b="1">
                <a:solidFill>
                  <a:srgbClr val="FFFFFF"/>
                </a:solidFill>
                <a:latin typeface="Century Gothic"/>
                <a:ea typeface="Century Gothic"/>
                <a:cs typeface="Century Gothic"/>
                <a:sym typeface="Century Gothic"/>
              </a:defRPr>
            </a:pPr>
            <a:r>
              <a:rPr>
                <a:solidFill>
                  <a:schemeClr val="tx1">
                    <a:lumMod val="95000"/>
                    <a:lumOff val="5000"/>
                  </a:schemeClr>
                </a:solidFill>
                <a:latin typeface="Myriad Apple Text" panose="02000400000000000000" pitchFamily="2" charset="0"/>
              </a:rPr>
              <a:t>5. Seeing “limits”</a:t>
            </a:r>
            <a:br>
              <a:rPr>
                <a:solidFill>
                  <a:schemeClr val="tx1">
                    <a:lumMod val="95000"/>
                    <a:lumOff val="5000"/>
                  </a:schemeClr>
                </a:solidFill>
                <a:latin typeface="Myriad Apple Text" panose="02000400000000000000" pitchFamily="2" charset="0"/>
              </a:rPr>
            </a:br>
            <a:endParaRPr>
              <a:solidFill>
                <a:schemeClr val="tx1">
                  <a:lumMod val="95000"/>
                  <a:lumOff val="5000"/>
                </a:schemeClr>
              </a:solidFill>
              <a:latin typeface="Myriad Apple Text" panose="02000400000000000000" pitchFamily="2" charset="0"/>
            </a:endParaRP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8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18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19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1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 grpId="0" animBg="1" advAuto="0"/>
      <p:bldP spid="188" grpId="0" animBg="1" advAuto="0"/>
      <p:bldP spid="189" grpId="0" animBg="1" advAuto="0"/>
      <p:bldP spid="190" grpId="0" animBg="1" advAuto="0"/>
      <p:bldP spid="191" grpId="0" animBg="1" advAuto="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067CA02B-4084-594B-B428-083106F3E9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9" y="0"/>
            <a:ext cx="12185501" cy="6858000"/>
          </a:xfrm>
          <a:prstGeom prst="rect">
            <a:avLst/>
          </a:prstGeom>
        </p:spPr>
      </p:pic>
      <p:sp>
        <p:nvSpPr>
          <p:cNvPr id="194" name="Title 1"/>
          <p:cNvSpPr txBox="1">
            <a:spLocks noGrp="1"/>
          </p:cNvSpPr>
          <p:nvPr>
            <p:ph type="title"/>
          </p:nvPr>
        </p:nvSpPr>
        <p:spPr>
          <a:xfrm>
            <a:off x="838200" y="1828188"/>
            <a:ext cx="10515600" cy="915013"/>
          </a:xfrm>
          <a:prstGeom prst="rect">
            <a:avLst/>
          </a:prstGeom>
        </p:spPr>
        <p:txBody>
          <a:bodyPr>
            <a:noAutofit/>
          </a:bodyPr>
          <a:lstStyle/>
          <a:p>
            <a:pPr defTabSz="332841">
              <a:lnSpc>
                <a:spcPct val="100000"/>
              </a:lnSpc>
              <a:defRPr sz="1547" b="1"/>
            </a:pPr>
            <a:r>
              <a:rPr sz="3500" dirty="0">
                <a:solidFill>
                  <a:srgbClr val="F58F40"/>
                </a:solidFill>
                <a:latin typeface="Myriad Apple Text" panose="02000400000000000000" pitchFamily="2" charset="0"/>
              </a:rPr>
              <a:t>Observation</a:t>
            </a:r>
            <a:br>
              <a:rPr sz="3500" dirty="0">
                <a:solidFill>
                  <a:srgbClr val="F58F40"/>
                </a:solidFill>
                <a:latin typeface="Myriad Apple Text" panose="02000400000000000000" pitchFamily="2" charset="0"/>
              </a:rPr>
            </a:br>
            <a:br>
              <a:rPr sz="3500" dirty="0">
                <a:solidFill>
                  <a:srgbClr val="F58F40"/>
                </a:solidFill>
                <a:latin typeface="Myriad Apple Text" panose="02000400000000000000" pitchFamily="2" charset="0"/>
              </a:rPr>
            </a:br>
            <a:endParaRPr sz="3500" dirty="0">
              <a:solidFill>
                <a:srgbClr val="F58F40"/>
              </a:solidFill>
              <a:latin typeface="Myriad Apple Text" panose="02000400000000000000" pitchFamily="2" charset="0"/>
            </a:endParaRPr>
          </a:p>
        </p:txBody>
      </p:sp>
      <p:sp>
        <p:nvSpPr>
          <p:cNvPr id="195" name="Title 1"/>
          <p:cNvSpPr txBox="1"/>
          <p:nvPr/>
        </p:nvSpPr>
        <p:spPr>
          <a:xfrm>
            <a:off x="838200" y="2490146"/>
            <a:ext cx="9715504" cy="5232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spAutoFit/>
          </a:bodyPr>
          <a:lstStyle/>
          <a:p>
            <a:pPr lvl="2" algn="ctr">
              <a:defRPr sz="2800" b="1">
                <a:solidFill>
                  <a:srgbClr val="FFFFFF"/>
                </a:solidFill>
                <a:latin typeface="Century Gothic"/>
                <a:ea typeface="Century Gothic"/>
                <a:cs typeface="Century Gothic"/>
                <a:sym typeface="Century Gothic"/>
              </a:defRPr>
            </a:pPr>
            <a:r>
              <a:rPr dirty="0">
                <a:solidFill>
                  <a:schemeClr val="tx1">
                    <a:lumMod val="95000"/>
                    <a:lumOff val="5000"/>
                  </a:schemeClr>
                </a:solidFill>
                <a:latin typeface="Myriad Apple Text" panose="02000400000000000000" pitchFamily="2" charset="0"/>
              </a:rPr>
              <a:t>Seeing “Limits”</a:t>
            </a:r>
          </a:p>
        </p:txBody>
      </p:sp>
      <p:sp>
        <p:nvSpPr>
          <p:cNvPr id="196" name="Rectangle 3"/>
          <p:cNvSpPr txBox="1"/>
          <p:nvPr/>
        </p:nvSpPr>
        <p:spPr>
          <a:xfrm>
            <a:off x="3093718" y="3073995"/>
            <a:ext cx="6004562" cy="6463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defRPr i="1">
                <a:solidFill>
                  <a:srgbClr val="FFFFFF"/>
                </a:solidFill>
                <a:latin typeface="Avenir Next"/>
                <a:ea typeface="Avenir Next"/>
                <a:cs typeface="Avenir Next"/>
                <a:sym typeface="Avenir Next"/>
              </a:defRPr>
            </a:pPr>
            <a:r>
              <a:rPr dirty="0">
                <a:solidFill>
                  <a:schemeClr val="tx1">
                    <a:lumMod val="95000"/>
                    <a:lumOff val="5000"/>
                  </a:schemeClr>
                </a:solidFill>
                <a:latin typeface="Myriad Apple Text" panose="02000400000000000000" pitchFamily="2" charset="0"/>
              </a:rPr>
              <a:t>Limits</a:t>
            </a:r>
            <a:r>
              <a:rPr i="0" dirty="0">
                <a:solidFill>
                  <a:schemeClr val="tx1">
                    <a:lumMod val="95000"/>
                    <a:lumOff val="5000"/>
                  </a:schemeClr>
                </a:solidFill>
                <a:latin typeface="Myriad Apple Text" panose="02000400000000000000" pitchFamily="2" charset="0"/>
              </a:rPr>
              <a:t> of the size of a text are set with literary boundary markers. Such as:</a:t>
            </a:r>
          </a:p>
        </p:txBody>
      </p:sp>
      <p:sp>
        <p:nvSpPr>
          <p:cNvPr id="197" name="Rectangle 5"/>
          <p:cNvSpPr txBox="1"/>
          <p:nvPr/>
        </p:nvSpPr>
        <p:spPr>
          <a:xfrm>
            <a:off x="3093718" y="3764026"/>
            <a:ext cx="6004562" cy="3693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defRPr>
                <a:solidFill>
                  <a:srgbClr val="FFFFFF"/>
                </a:solidFill>
                <a:latin typeface="Avenir Next"/>
                <a:ea typeface="Avenir Next"/>
                <a:cs typeface="Avenir Next"/>
                <a:sym typeface="Avenir Next"/>
              </a:defRPr>
            </a:pPr>
            <a:r>
              <a:rPr dirty="0">
                <a:solidFill>
                  <a:schemeClr val="tx1">
                    <a:lumMod val="95000"/>
                    <a:lumOff val="5000"/>
                  </a:schemeClr>
                </a:solidFill>
                <a:latin typeface="Myriad Apple Text" panose="02000400000000000000" pitchFamily="2" charset="0"/>
              </a:rPr>
              <a:t>A change in </a:t>
            </a:r>
            <a:r>
              <a:rPr b="1" dirty="0">
                <a:solidFill>
                  <a:schemeClr val="tx1">
                    <a:lumMod val="95000"/>
                    <a:lumOff val="5000"/>
                  </a:schemeClr>
                </a:solidFill>
                <a:latin typeface="MYRIAD APPLE TEXT" panose="02000400000000000000" pitchFamily="2" charset="0"/>
              </a:rPr>
              <a:t>characters</a:t>
            </a:r>
            <a:r>
              <a:rPr dirty="0">
                <a:solidFill>
                  <a:schemeClr val="tx1">
                    <a:lumMod val="95000"/>
                    <a:lumOff val="5000"/>
                  </a:schemeClr>
                </a:solidFill>
                <a:latin typeface="Myriad Apple Text" panose="02000400000000000000" pitchFamily="2" charset="0"/>
              </a:rPr>
              <a:t>, </a:t>
            </a:r>
            <a:r>
              <a:rPr b="1" dirty="0">
                <a:solidFill>
                  <a:schemeClr val="tx1">
                    <a:lumMod val="95000"/>
                    <a:lumOff val="5000"/>
                  </a:schemeClr>
                </a:solidFill>
                <a:latin typeface="MYRIAD APPLE TEXT" panose="02000400000000000000" pitchFamily="2" charset="0"/>
              </a:rPr>
              <a:t>location</a:t>
            </a:r>
            <a:r>
              <a:rPr dirty="0">
                <a:solidFill>
                  <a:schemeClr val="tx1">
                    <a:lumMod val="95000"/>
                    <a:lumOff val="5000"/>
                  </a:schemeClr>
                </a:solidFill>
                <a:latin typeface="Myriad Apple Text" panose="02000400000000000000" pitchFamily="2" charset="0"/>
              </a:rPr>
              <a:t>, </a:t>
            </a:r>
            <a:r>
              <a:rPr b="1" dirty="0">
                <a:solidFill>
                  <a:schemeClr val="tx1">
                    <a:lumMod val="95000"/>
                    <a:lumOff val="5000"/>
                  </a:schemeClr>
                </a:solidFill>
                <a:latin typeface="MYRIAD APPLE TEXT" panose="02000400000000000000" pitchFamily="2" charset="0"/>
              </a:rPr>
              <a:t>setting</a:t>
            </a:r>
            <a:r>
              <a:rPr dirty="0">
                <a:solidFill>
                  <a:schemeClr val="tx1">
                    <a:lumMod val="95000"/>
                    <a:lumOff val="5000"/>
                  </a:schemeClr>
                </a:solidFill>
                <a:latin typeface="Myriad Apple Text" panose="02000400000000000000" pitchFamily="2" charset="0"/>
              </a:rPr>
              <a:t>, or </a:t>
            </a:r>
            <a:r>
              <a:rPr b="1" dirty="0">
                <a:solidFill>
                  <a:schemeClr val="tx1">
                    <a:lumMod val="95000"/>
                    <a:lumOff val="5000"/>
                  </a:schemeClr>
                </a:solidFill>
                <a:latin typeface="MYRIAD APPLE TEXT" panose="02000400000000000000" pitchFamily="2" charset="0"/>
              </a:rPr>
              <a:t>topic</a:t>
            </a:r>
          </a:p>
        </p:txBody>
      </p:sp>
      <p:sp>
        <p:nvSpPr>
          <p:cNvPr id="198" name="Rectangle 6"/>
          <p:cNvSpPr txBox="1"/>
          <p:nvPr/>
        </p:nvSpPr>
        <p:spPr>
          <a:xfrm>
            <a:off x="3093718" y="4265495"/>
            <a:ext cx="6004562" cy="3693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defRPr>
                <a:solidFill>
                  <a:srgbClr val="FFFFFF"/>
                </a:solidFill>
                <a:latin typeface="Avenir Next"/>
                <a:ea typeface="Avenir Next"/>
                <a:cs typeface="Avenir Next"/>
                <a:sym typeface="Avenir Next"/>
              </a:defRPr>
            </a:pPr>
            <a:r>
              <a:rPr dirty="0">
                <a:solidFill>
                  <a:schemeClr val="tx1">
                    <a:lumMod val="95000"/>
                    <a:lumOff val="5000"/>
                  </a:schemeClr>
                </a:solidFill>
                <a:latin typeface="Myriad Apple Text" panose="02000400000000000000" pitchFamily="2" charset="0"/>
              </a:rPr>
              <a:t>A change in </a:t>
            </a:r>
            <a:r>
              <a:rPr b="1" dirty="0">
                <a:solidFill>
                  <a:schemeClr val="tx1">
                    <a:lumMod val="95000"/>
                    <a:lumOff val="5000"/>
                  </a:schemeClr>
                </a:solidFill>
                <a:latin typeface="MYRIAD APPLE TEXT" panose="02000400000000000000" pitchFamily="2" charset="0"/>
              </a:rPr>
              <a:t>verb tense </a:t>
            </a:r>
            <a:r>
              <a:rPr dirty="0">
                <a:solidFill>
                  <a:schemeClr val="tx1">
                    <a:lumMod val="95000"/>
                    <a:lumOff val="5000"/>
                  </a:schemeClr>
                </a:solidFill>
                <a:latin typeface="Myriad Apple Text" panose="02000400000000000000" pitchFamily="2" charset="0"/>
              </a:rPr>
              <a:t>or mood (normally Epistles) </a:t>
            </a:r>
          </a:p>
        </p:txBody>
      </p:sp>
      <p:sp>
        <p:nvSpPr>
          <p:cNvPr id="199" name="Rectangle 7"/>
          <p:cNvSpPr txBox="1"/>
          <p:nvPr/>
        </p:nvSpPr>
        <p:spPr>
          <a:xfrm>
            <a:off x="3170631" y="4827382"/>
            <a:ext cx="6004562" cy="9233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defRPr>
                <a:solidFill>
                  <a:srgbClr val="FFFFFF"/>
                </a:solidFill>
                <a:latin typeface="Avenir Next"/>
                <a:ea typeface="Avenir Next"/>
                <a:cs typeface="Avenir Next"/>
                <a:sym typeface="Avenir Next"/>
              </a:defRPr>
            </a:pPr>
            <a:r>
              <a:rPr dirty="0">
                <a:solidFill>
                  <a:schemeClr val="tx1">
                    <a:lumMod val="95000"/>
                    <a:lumOff val="5000"/>
                  </a:schemeClr>
                </a:solidFill>
                <a:latin typeface="Myriad Apple Text" panose="02000400000000000000" pitchFamily="2" charset="0"/>
              </a:rPr>
              <a:t>A change in </a:t>
            </a:r>
            <a:r>
              <a:rPr b="1" dirty="0">
                <a:solidFill>
                  <a:schemeClr val="tx1">
                    <a:lumMod val="95000"/>
                    <a:lumOff val="5000"/>
                  </a:schemeClr>
                </a:solidFill>
                <a:latin typeface="MYRIAD APPLE TEXT" panose="02000400000000000000" pitchFamily="2" charset="0"/>
              </a:rPr>
              <a:t>genre</a:t>
            </a:r>
            <a:r>
              <a:rPr dirty="0">
                <a:solidFill>
                  <a:schemeClr val="tx1">
                    <a:lumMod val="95000"/>
                    <a:lumOff val="5000"/>
                  </a:schemeClr>
                </a:solidFill>
                <a:latin typeface="Myriad Apple Text" panose="02000400000000000000" pitchFamily="2" charset="0"/>
              </a:rPr>
              <a:t> (see Jonah 2)</a:t>
            </a:r>
            <a:br>
              <a:rPr dirty="0">
                <a:solidFill>
                  <a:schemeClr val="tx1">
                    <a:lumMod val="95000"/>
                    <a:lumOff val="5000"/>
                  </a:schemeClr>
                </a:solidFill>
                <a:latin typeface="Myriad Apple Text" panose="02000400000000000000" pitchFamily="2" charset="0"/>
              </a:rPr>
            </a:br>
            <a:br>
              <a:rPr dirty="0">
                <a:solidFill>
                  <a:schemeClr val="tx1">
                    <a:lumMod val="95000"/>
                    <a:lumOff val="5000"/>
                  </a:schemeClr>
                </a:solidFill>
                <a:latin typeface="Myriad Apple Text" panose="02000400000000000000" pitchFamily="2" charset="0"/>
              </a:rPr>
            </a:br>
            <a:endParaRPr dirty="0">
              <a:solidFill>
                <a:schemeClr val="tx1">
                  <a:lumMod val="95000"/>
                  <a:lumOff val="5000"/>
                </a:schemeClr>
              </a:solidFill>
              <a:latin typeface="Myriad Apple Text" panose="02000400000000000000" pitchFamily="2" charset="0"/>
            </a:endParaRPr>
          </a:p>
        </p:txBody>
      </p:sp>
      <p:sp>
        <p:nvSpPr>
          <p:cNvPr id="200" name="Rectangle 8"/>
          <p:cNvSpPr txBox="1"/>
          <p:nvPr/>
        </p:nvSpPr>
        <p:spPr>
          <a:xfrm>
            <a:off x="4787469" y="5320005"/>
            <a:ext cx="2617058" cy="3693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lgn="ctr">
              <a:defRPr>
                <a:solidFill>
                  <a:srgbClr val="FFFFFF"/>
                </a:solidFill>
                <a:latin typeface="Avenir Next"/>
                <a:ea typeface="Avenir Next"/>
                <a:cs typeface="Avenir Next"/>
                <a:sym typeface="Avenir Next"/>
              </a:defRPr>
            </a:pPr>
            <a:r>
              <a:rPr dirty="0">
                <a:solidFill>
                  <a:schemeClr val="tx1">
                    <a:lumMod val="95000"/>
                    <a:lumOff val="5000"/>
                  </a:schemeClr>
                </a:solidFill>
                <a:latin typeface="Myriad Apple Text" panose="02000400000000000000" pitchFamily="2" charset="0"/>
              </a:rPr>
              <a:t>A change in </a:t>
            </a:r>
            <a:r>
              <a:rPr b="1" dirty="0">
                <a:solidFill>
                  <a:schemeClr val="tx1">
                    <a:lumMod val="95000"/>
                    <a:lumOff val="5000"/>
                  </a:schemeClr>
                </a:solidFill>
                <a:latin typeface="MYRIAD APPLE TEXT" panose="02000400000000000000" pitchFamily="2" charset="0"/>
              </a:rPr>
              <a:t>form</a:t>
            </a:r>
            <a:r>
              <a:rPr dirty="0">
                <a:solidFill>
                  <a:schemeClr val="tx1">
                    <a:lumMod val="95000"/>
                    <a:lumOff val="5000"/>
                  </a:schemeClr>
                </a:solidFill>
                <a:latin typeface="Myriad Apple Text" panose="02000400000000000000" pitchFamily="2" charset="0"/>
              </a:rPr>
              <a:t> (</a:t>
            </a:r>
            <a:r>
              <a:rPr i="1" dirty="0" err="1">
                <a:solidFill>
                  <a:schemeClr val="tx1">
                    <a:lumMod val="95000"/>
                    <a:lumOff val="5000"/>
                  </a:schemeClr>
                </a:solidFill>
                <a:latin typeface="MYRIAD APPLE TEXT" panose="02000400000000000000" pitchFamily="2" charset="0"/>
              </a:rPr>
              <a:t>Inclusio</a:t>
            </a:r>
            <a:r>
              <a:rPr dirty="0">
                <a:solidFill>
                  <a:schemeClr val="tx1">
                    <a:lumMod val="95000"/>
                    <a:lumOff val="5000"/>
                  </a:schemeClr>
                </a:solidFill>
                <a:latin typeface="Myriad Apple Text" panose="02000400000000000000" pitchFamily="2" charset="0"/>
              </a:rPr>
              <a:t>)</a:t>
            </a: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9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19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19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19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iterate>
                                    <p:tmAbs val="0"/>
                                  </p:iterate>
                                  <p:childTnLst>
                                    <p:set>
                                      <p:cBhvr>
                                        <p:cTn id="26" fill="hold"/>
                                        <p:tgtEl>
                                          <p:spTgt spid="2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 grpId="0" animBg="1" advAuto="0"/>
      <p:bldP spid="196" grpId="0" animBg="1" advAuto="0"/>
      <p:bldP spid="197" grpId="0" animBg="1" advAuto="0"/>
      <p:bldP spid="198" grpId="0" animBg="1" advAuto="0"/>
      <p:bldP spid="199" grpId="0" animBg="1" advAuto="0"/>
      <p:bldP spid="200" grpId="0"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73DEC49C-41FB-4D48-99A8-D81E0F594E48}"/>
              </a:ext>
            </a:extLst>
          </p:cNvPr>
          <p:cNvPicPr>
            <a:picLocks noChangeAspect="1"/>
          </p:cNvPicPr>
          <p:nvPr/>
        </p:nvPicPr>
        <p:blipFill>
          <a:blip r:embed="rId2"/>
          <a:stretch>
            <a:fillRect/>
          </a:stretch>
        </p:blipFill>
        <p:spPr>
          <a:xfrm>
            <a:off x="6499" y="0"/>
            <a:ext cx="12185501" cy="6858000"/>
          </a:xfrm>
          <a:prstGeom prst="rect">
            <a:avLst/>
          </a:prstGeom>
        </p:spPr>
      </p:pic>
      <p:sp>
        <p:nvSpPr>
          <p:cNvPr id="3" name="Rectangle 2"/>
          <p:cNvSpPr/>
          <p:nvPr/>
        </p:nvSpPr>
        <p:spPr>
          <a:xfrm>
            <a:off x="1115196" y="2562180"/>
            <a:ext cx="9961605" cy="2585323"/>
          </a:xfrm>
          <a:prstGeom prst="rect">
            <a:avLst/>
          </a:prstGeom>
        </p:spPr>
        <p:txBody>
          <a:bodyPr wrap="square">
            <a:spAutoFit/>
          </a:bodyPr>
          <a:lstStyle/>
          <a:p>
            <a:pPr algn="ctr"/>
            <a:br>
              <a:rPr lang="en-US" altLang="x-none" dirty="0">
                <a:latin typeface="Myriad Apple Text" panose="02000400000000000000" pitchFamily="2" charset="0"/>
              </a:rPr>
            </a:br>
            <a:r>
              <a:rPr lang="en-US" altLang="x-none" sz="3600" dirty="0">
                <a:latin typeface="Myriad Apple Text" panose="02000400000000000000" pitchFamily="2" charset="0"/>
                <a:ea typeface="Avenir Next" charset="0"/>
                <a:cs typeface="Avenir Next" charset="0"/>
              </a:rPr>
              <a:t>FINISHED FILES ARE THE RE-</a:t>
            </a:r>
            <a:br>
              <a:rPr lang="en-US" altLang="x-none" sz="3600" dirty="0">
                <a:latin typeface="Myriad Apple Text" panose="02000400000000000000" pitchFamily="2" charset="0"/>
                <a:ea typeface="Avenir Next" charset="0"/>
                <a:cs typeface="Avenir Next" charset="0"/>
              </a:rPr>
            </a:br>
            <a:r>
              <a:rPr lang="en-US" altLang="x-none" sz="3600" dirty="0">
                <a:latin typeface="Myriad Apple Text" panose="02000400000000000000" pitchFamily="2" charset="0"/>
                <a:ea typeface="Avenir Next" charset="0"/>
                <a:cs typeface="Avenir Next" charset="0"/>
              </a:rPr>
              <a:t>SULT OF YEARS OF SCIENTIF-</a:t>
            </a:r>
            <a:br>
              <a:rPr lang="en-US" altLang="x-none" sz="3600" dirty="0">
                <a:latin typeface="Myriad Apple Text" panose="02000400000000000000" pitchFamily="2" charset="0"/>
                <a:ea typeface="Avenir Next" charset="0"/>
                <a:cs typeface="Avenir Next" charset="0"/>
              </a:rPr>
            </a:br>
            <a:r>
              <a:rPr lang="en-US" altLang="x-none" sz="3600" dirty="0">
                <a:latin typeface="Myriad Apple Text" panose="02000400000000000000" pitchFamily="2" charset="0"/>
                <a:ea typeface="Avenir Next" charset="0"/>
                <a:cs typeface="Avenir Next" charset="0"/>
              </a:rPr>
              <a:t>IC STUDY COMBINED WITH</a:t>
            </a:r>
            <a:br>
              <a:rPr lang="en-US" altLang="x-none" sz="3600" dirty="0">
                <a:latin typeface="Myriad Apple Text" panose="02000400000000000000" pitchFamily="2" charset="0"/>
                <a:ea typeface="Avenir Next" charset="0"/>
                <a:cs typeface="Avenir Next" charset="0"/>
              </a:rPr>
            </a:br>
            <a:r>
              <a:rPr lang="en-US" altLang="x-none" sz="3600" dirty="0">
                <a:latin typeface="Myriad Apple Text" panose="02000400000000000000" pitchFamily="2" charset="0"/>
                <a:ea typeface="Avenir Next" charset="0"/>
                <a:cs typeface="Avenir Next" charset="0"/>
              </a:rPr>
              <a:t>THE EXPERIENCE OF YEARS.</a:t>
            </a:r>
            <a:endParaRPr lang="en-US" sz="3600" dirty="0">
              <a:latin typeface="Myriad Apple Text" panose="02000400000000000000" pitchFamily="2" charset="0"/>
              <a:ea typeface="Avenir Next" charset="0"/>
              <a:cs typeface="Avenir Next" charset="0"/>
            </a:endParaRPr>
          </a:p>
        </p:txBody>
      </p:sp>
      <p:sp>
        <p:nvSpPr>
          <p:cNvPr id="6" name="Rectangle 5">
            <a:extLst>
              <a:ext uri="{FF2B5EF4-FFF2-40B4-BE49-F238E27FC236}">
                <a16:creationId xmlns:a16="http://schemas.microsoft.com/office/drawing/2014/main" id="{40ECEAA2-E22A-B84E-8C43-3D565A0E1600}"/>
              </a:ext>
            </a:extLst>
          </p:cNvPr>
          <p:cNvSpPr/>
          <p:nvPr/>
        </p:nvSpPr>
        <p:spPr>
          <a:xfrm>
            <a:off x="1115196" y="1115630"/>
            <a:ext cx="9961605" cy="1446550"/>
          </a:xfrm>
          <a:prstGeom prst="rect">
            <a:avLst/>
          </a:prstGeom>
        </p:spPr>
        <p:txBody>
          <a:bodyPr wrap="square">
            <a:spAutoFit/>
          </a:bodyPr>
          <a:lstStyle/>
          <a:p>
            <a:pPr algn="ctr"/>
            <a:r>
              <a:rPr lang="en-US" altLang="x-none" sz="4800" dirty="0">
                <a:latin typeface="Myriad Apple Text" panose="02000400000000000000" pitchFamily="2" charset="0"/>
              </a:rPr>
              <a:t>Count the F’s in the following sentence</a:t>
            </a:r>
            <a:r>
              <a:rPr lang="en-US" altLang="x-none" sz="4000" dirty="0">
                <a:latin typeface="Myriad Apple Text" panose="02000400000000000000" pitchFamily="2" charset="0"/>
              </a:rPr>
              <a:t>. </a:t>
            </a:r>
          </a:p>
          <a:p>
            <a:pPr algn="ctr"/>
            <a:endParaRPr lang="en-US" sz="4000" dirty="0">
              <a:latin typeface="Myriad Apple Text" panose="02000400000000000000" pitchFamily="2" charset="0"/>
              <a:ea typeface="Avenir Next" charset="0"/>
              <a:cs typeface="Avenir Next" charset="0"/>
            </a:endParaRPr>
          </a:p>
        </p:txBody>
      </p:sp>
    </p:spTree>
    <p:extLst>
      <p:ext uri="{BB962C8B-B14F-4D97-AF65-F5344CB8AC3E}">
        <p14:creationId xmlns:p14="http://schemas.microsoft.com/office/powerpoint/2010/main" val="136116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31643E83-BC71-6641-BCA3-FF062BEEBA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9" y="45720"/>
            <a:ext cx="12185501" cy="6858000"/>
          </a:xfrm>
          <a:prstGeom prst="rect">
            <a:avLst/>
          </a:prstGeom>
        </p:spPr>
      </p:pic>
      <p:sp>
        <p:nvSpPr>
          <p:cNvPr id="203" name="Title 1"/>
          <p:cNvSpPr txBox="1">
            <a:spLocks noGrp="1"/>
          </p:cNvSpPr>
          <p:nvPr>
            <p:ph type="title"/>
          </p:nvPr>
        </p:nvSpPr>
        <p:spPr>
          <a:xfrm>
            <a:off x="838199" y="1828187"/>
            <a:ext cx="10515600" cy="915013"/>
          </a:xfrm>
          <a:prstGeom prst="rect">
            <a:avLst/>
          </a:prstGeom>
        </p:spPr>
        <p:txBody>
          <a:bodyPr>
            <a:noAutofit/>
          </a:bodyPr>
          <a:lstStyle/>
          <a:p>
            <a:pPr defTabSz="332841">
              <a:lnSpc>
                <a:spcPct val="100000"/>
              </a:lnSpc>
              <a:defRPr sz="1547" b="1"/>
            </a:pPr>
            <a:r>
              <a:rPr sz="3500" dirty="0">
                <a:solidFill>
                  <a:srgbClr val="F58F40"/>
                </a:solidFill>
                <a:latin typeface="Myriad Apple Text" panose="02000400000000000000" pitchFamily="2" charset="0"/>
              </a:rPr>
              <a:t>Interpretation</a:t>
            </a:r>
            <a:br>
              <a:rPr sz="3500" dirty="0">
                <a:solidFill>
                  <a:srgbClr val="F58F40"/>
                </a:solidFill>
                <a:latin typeface="Myriad Apple Text" panose="02000400000000000000" pitchFamily="2" charset="0"/>
              </a:rPr>
            </a:br>
            <a:br>
              <a:rPr sz="3500" dirty="0">
                <a:solidFill>
                  <a:srgbClr val="F58F40"/>
                </a:solidFill>
                <a:latin typeface="Myriad Apple Text" panose="02000400000000000000" pitchFamily="2" charset="0"/>
              </a:rPr>
            </a:br>
            <a:endParaRPr sz="3500" dirty="0">
              <a:solidFill>
                <a:srgbClr val="F58F40"/>
              </a:solidFill>
              <a:latin typeface="Myriad Apple Text" panose="02000400000000000000" pitchFamily="2" charset="0"/>
            </a:endParaRPr>
          </a:p>
        </p:txBody>
      </p:sp>
      <p:sp>
        <p:nvSpPr>
          <p:cNvPr id="204" name="Title 1"/>
          <p:cNvSpPr txBox="1"/>
          <p:nvPr/>
        </p:nvSpPr>
        <p:spPr>
          <a:xfrm>
            <a:off x="3093718" y="2320925"/>
            <a:ext cx="6294122" cy="5232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nchor="ctr">
            <a:spAutoFit/>
          </a:bodyPr>
          <a:lstStyle/>
          <a:p>
            <a:pPr lvl="2">
              <a:defRPr sz="2800" b="1">
                <a:solidFill>
                  <a:srgbClr val="FFFFFF"/>
                </a:solidFill>
                <a:latin typeface="Century Gothic"/>
                <a:ea typeface="Century Gothic"/>
                <a:cs typeface="Century Gothic"/>
                <a:sym typeface="Century Gothic"/>
              </a:defRPr>
            </a:pPr>
            <a:r>
              <a:rPr dirty="0">
                <a:solidFill>
                  <a:schemeClr val="tx1">
                    <a:lumMod val="95000"/>
                    <a:lumOff val="5000"/>
                  </a:schemeClr>
                </a:solidFill>
                <a:latin typeface="Myriad Apple Text" panose="02000400000000000000" pitchFamily="2" charset="0"/>
              </a:rPr>
              <a:t>1. CIE – Context is Everything</a:t>
            </a:r>
          </a:p>
        </p:txBody>
      </p:sp>
      <p:sp>
        <p:nvSpPr>
          <p:cNvPr id="205" name="Rectangle 3"/>
          <p:cNvSpPr txBox="1"/>
          <p:nvPr/>
        </p:nvSpPr>
        <p:spPr>
          <a:xfrm>
            <a:off x="3093718" y="3070211"/>
            <a:ext cx="6004563" cy="19329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defRPr sz="2400" b="1">
                <a:solidFill>
                  <a:srgbClr val="FFFFFF"/>
                </a:solidFill>
                <a:latin typeface="Century Gothic"/>
                <a:ea typeface="Century Gothic"/>
                <a:cs typeface="Century Gothic"/>
                <a:sym typeface="Century Gothic"/>
              </a:defRPr>
            </a:pPr>
            <a:r>
              <a:rPr dirty="0">
                <a:solidFill>
                  <a:schemeClr val="tx1">
                    <a:lumMod val="95000"/>
                    <a:lumOff val="5000"/>
                  </a:schemeClr>
                </a:solidFill>
                <a:latin typeface="Myriad Apple Text" panose="02000400000000000000" pitchFamily="2" charset="0"/>
              </a:rPr>
              <a:t>Cultural Context</a:t>
            </a:r>
            <a:br>
              <a:rPr dirty="0">
                <a:solidFill>
                  <a:schemeClr val="tx1">
                    <a:lumMod val="95000"/>
                    <a:lumOff val="5000"/>
                  </a:schemeClr>
                </a:solidFill>
                <a:latin typeface="Myriad Apple Text" panose="02000400000000000000" pitchFamily="2" charset="0"/>
              </a:rPr>
            </a:br>
            <a:r>
              <a:rPr b="0" dirty="0">
                <a:solidFill>
                  <a:schemeClr val="tx1">
                    <a:lumMod val="95000"/>
                    <a:lumOff val="5000"/>
                  </a:schemeClr>
                </a:solidFill>
                <a:latin typeface="Myriad Apple Text" panose="02000400000000000000" pitchFamily="2" charset="0"/>
              </a:rPr>
              <a:t>Read notes at bottom of page in a good Study Bible</a:t>
            </a:r>
            <a:br>
              <a:rPr b="0" dirty="0">
                <a:solidFill>
                  <a:schemeClr val="tx1">
                    <a:lumMod val="95000"/>
                    <a:lumOff val="5000"/>
                  </a:schemeClr>
                </a:solidFill>
                <a:latin typeface="Myriad Apple Text" panose="02000400000000000000" pitchFamily="2" charset="0"/>
              </a:rPr>
            </a:br>
            <a:br>
              <a:rPr b="0" dirty="0">
                <a:solidFill>
                  <a:schemeClr val="tx1">
                    <a:lumMod val="95000"/>
                    <a:lumOff val="5000"/>
                  </a:schemeClr>
                </a:solidFill>
                <a:latin typeface="Myriad Apple Text" panose="02000400000000000000" pitchFamily="2" charset="0"/>
              </a:rPr>
            </a:br>
            <a:endParaRPr b="0" dirty="0">
              <a:solidFill>
                <a:schemeClr val="tx1">
                  <a:lumMod val="95000"/>
                  <a:lumOff val="5000"/>
                </a:schemeClr>
              </a:solidFill>
              <a:latin typeface="Myriad Apple Text" panose="02000400000000000000" pitchFamily="2" charset="0"/>
            </a:endParaRPr>
          </a:p>
        </p:txBody>
      </p:sp>
      <p:sp>
        <p:nvSpPr>
          <p:cNvPr id="206" name="Rectangle 5"/>
          <p:cNvSpPr txBox="1"/>
          <p:nvPr/>
        </p:nvSpPr>
        <p:spPr>
          <a:xfrm>
            <a:off x="2656735" y="4396631"/>
            <a:ext cx="6878530" cy="8309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defRPr sz="2400">
                <a:solidFill>
                  <a:srgbClr val="FFFFFF"/>
                </a:solidFill>
                <a:latin typeface="Century Gothic"/>
                <a:ea typeface="Century Gothic"/>
                <a:cs typeface="Century Gothic"/>
                <a:sym typeface="Century Gothic"/>
              </a:defRPr>
            </a:pPr>
            <a:r>
              <a:rPr dirty="0">
                <a:solidFill>
                  <a:schemeClr val="tx1">
                    <a:lumMod val="95000"/>
                    <a:lumOff val="5000"/>
                  </a:schemeClr>
                </a:solidFill>
                <a:latin typeface="Myriad Apple Text" panose="02000400000000000000" pitchFamily="2" charset="0"/>
              </a:rPr>
              <a:t>Read a book on OT or NT Culture (Craig Keener, </a:t>
            </a:r>
            <a:r>
              <a:rPr i="1" dirty="0">
                <a:solidFill>
                  <a:schemeClr val="tx1">
                    <a:lumMod val="95000"/>
                    <a:lumOff val="5000"/>
                  </a:schemeClr>
                </a:solidFill>
                <a:latin typeface="MYRIAD APPLE TEXT" panose="02000400000000000000" pitchFamily="2" charset="0"/>
              </a:rPr>
              <a:t>IVP Bible Background Commentary: New Testament</a:t>
            </a:r>
            <a:r>
              <a:rPr dirty="0">
                <a:solidFill>
                  <a:schemeClr val="tx1">
                    <a:lumMod val="95000"/>
                    <a:lumOff val="5000"/>
                  </a:schemeClr>
                </a:solidFill>
                <a:latin typeface="Myriad Apple Text" panose="02000400000000000000" pitchFamily="2" charset="0"/>
              </a:rPr>
              <a:t>)</a:t>
            </a: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20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2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 grpId="0" animBg="1" advAuto="0"/>
      <p:bldP spid="205" grpId="0" animBg="1" advAuto="0"/>
      <p:bldP spid="206" grpId="0" animBg="1" advAuto="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57D093EA-B900-1C40-9640-579FE35E15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9" y="0"/>
            <a:ext cx="12185501" cy="6858000"/>
          </a:xfrm>
          <a:prstGeom prst="rect">
            <a:avLst/>
          </a:prstGeom>
        </p:spPr>
      </p:pic>
      <p:sp>
        <p:nvSpPr>
          <p:cNvPr id="209" name="Title 1"/>
          <p:cNvSpPr txBox="1">
            <a:spLocks noGrp="1"/>
          </p:cNvSpPr>
          <p:nvPr>
            <p:ph type="title"/>
          </p:nvPr>
        </p:nvSpPr>
        <p:spPr>
          <a:xfrm>
            <a:off x="838200" y="1828188"/>
            <a:ext cx="10515600" cy="915013"/>
          </a:xfrm>
          <a:prstGeom prst="rect">
            <a:avLst/>
          </a:prstGeom>
        </p:spPr>
        <p:txBody>
          <a:bodyPr>
            <a:noAutofit/>
          </a:bodyPr>
          <a:lstStyle/>
          <a:p>
            <a:pPr defTabSz="332841">
              <a:lnSpc>
                <a:spcPct val="100000"/>
              </a:lnSpc>
              <a:defRPr sz="1547" b="1"/>
            </a:pPr>
            <a:r>
              <a:rPr sz="3500" dirty="0">
                <a:solidFill>
                  <a:srgbClr val="F58F40"/>
                </a:solidFill>
                <a:latin typeface="Myriad Apple Text" panose="02000400000000000000" pitchFamily="2" charset="0"/>
              </a:rPr>
              <a:t>Interpretation</a:t>
            </a:r>
            <a:br>
              <a:rPr sz="3500" dirty="0">
                <a:solidFill>
                  <a:srgbClr val="F58F40"/>
                </a:solidFill>
                <a:latin typeface="Myriad Apple Text" panose="02000400000000000000" pitchFamily="2" charset="0"/>
              </a:rPr>
            </a:br>
            <a:br>
              <a:rPr sz="3500" dirty="0">
                <a:solidFill>
                  <a:srgbClr val="F58F40"/>
                </a:solidFill>
                <a:latin typeface="Myriad Apple Text" panose="02000400000000000000" pitchFamily="2" charset="0"/>
              </a:rPr>
            </a:br>
            <a:endParaRPr sz="3500" dirty="0">
              <a:solidFill>
                <a:srgbClr val="F58F40"/>
              </a:solidFill>
              <a:latin typeface="Myriad Apple Text" panose="02000400000000000000" pitchFamily="2" charset="0"/>
            </a:endParaRPr>
          </a:p>
        </p:txBody>
      </p:sp>
      <p:sp>
        <p:nvSpPr>
          <p:cNvPr id="210" name="Title 1"/>
          <p:cNvSpPr txBox="1"/>
          <p:nvPr/>
        </p:nvSpPr>
        <p:spPr>
          <a:xfrm>
            <a:off x="838200" y="2397336"/>
            <a:ext cx="9715504" cy="5232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spAutoFit/>
          </a:bodyPr>
          <a:lstStyle/>
          <a:p>
            <a:pPr lvl="2" algn="ctr">
              <a:defRPr sz="2800" b="1">
                <a:solidFill>
                  <a:srgbClr val="FFFFFF"/>
                </a:solidFill>
                <a:latin typeface="Century Gothic"/>
                <a:ea typeface="Century Gothic"/>
                <a:cs typeface="Century Gothic"/>
                <a:sym typeface="Century Gothic"/>
              </a:defRPr>
            </a:pPr>
            <a:r>
              <a:rPr dirty="0">
                <a:solidFill>
                  <a:schemeClr val="tx1">
                    <a:lumMod val="95000"/>
                    <a:lumOff val="5000"/>
                  </a:schemeClr>
                </a:solidFill>
                <a:latin typeface="Myriad Apple Text" panose="02000400000000000000" pitchFamily="2" charset="0"/>
              </a:rPr>
              <a:t>1. CIE – Context is Everything</a:t>
            </a:r>
          </a:p>
        </p:txBody>
      </p:sp>
      <p:sp>
        <p:nvSpPr>
          <p:cNvPr id="211" name="Rectangle 3"/>
          <p:cNvSpPr txBox="1"/>
          <p:nvPr/>
        </p:nvSpPr>
        <p:spPr>
          <a:xfrm>
            <a:off x="3093718" y="2942621"/>
            <a:ext cx="6004563" cy="19329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defRPr sz="2400" b="1">
                <a:solidFill>
                  <a:srgbClr val="FFFFFF"/>
                </a:solidFill>
                <a:latin typeface="Century Gothic"/>
                <a:ea typeface="Century Gothic"/>
                <a:cs typeface="Century Gothic"/>
                <a:sym typeface="Century Gothic"/>
              </a:defRPr>
            </a:pPr>
            <a:r>
              <a:rPr dirty="0">
                <a:solidFill>
                  <a:schemeClr val="tx1">
                    <a:lumMod val="95000"/>
                    <a:lumOff val="5000"/>
                  </a:schemeClr>
                </a:solidFill>
                <a:latin typeface="Myriad Apple Text" panose="02000400000000000000" pitchFamily="2" charset="0"/>
              </a:rPr>
              <a:t>Historical Context</a:t>
            </a:r>
            <a:br>
              <a:rPr dirty="0">
                <a:solidFill>
                  <a:schemeClr val="tx1">
                    <a:lumMod val="95000"/>
                    <a:lumOff val="5000"/>
                  </a:schemeClr>
                </a:solidFill>
                <a:latin typeface="Myriad Apple Text" panose="02000400000000000000" pitchFamily="2" charset="0"/>
              </a:rPr>
            </a:br>
            <a:r>
              <a:rPr b="0" dirty="0">
                <a:solidFill>
                  <a:schemeClr val="tx1">
                    <a:lumMod val="95000"/>
                    <a:lumOff val="5000"/>
                  </a:schemeClr>
                </a:solidFill>
                <a:latin typeface="Myriad Apple Text" panose="02000400000000000000" pitchFamily="2" charset="0"/>
              </a:rPr>
              <a:t>Read Book Introductory notes in a good study Bible.</a:t>
            </a:r>
            <a:br>
              <a:rPr b="0" dirty="0">
                <a:solidFill>
                  <a:schemeClr val="tx1">
                    <a:lumMod val="95000"/>
                    <a:lumOff val="5000"/>
                  </a:schemeClr>
                </a:solidFill>
                <a:latin typeface="Myriad Apple Text" panose="02000400000000000000" pitchFamily="2" charset="0"/>
              </a:rPr>
            </a:br>
            <a:br>
              <a:rPr b="0" dirty="0">
                <a:solidFill>
                  <a:schemeClr val="tx1">
                    <a:lumMod val="95000"/>
                    <a:lumOff val="5000"/>
                  </a:schemeClr>
                </a:solidFill>
                <a:latin typeface="Myriad Apple Text" panose="02000400000000000000" pitchFamily="2" charset="0"/>
              </a:rPr>
            </a:br>
            <a:endParaRPr b="0" dirty="0">
              <a:solidFill>
                <a:schemeClr val="tx1">
                  <a:lumMod val="95000"/>
                  <a:lumOff val="5000"/>
                </a:schemeClr>
              </a:solidFill>
              <a:latin typeface="Myriad Apple Text" panose="02000400000000000000" pitchFamily="2" charset="0"/>
            </a:endParaRPr>
          </a:p>
        </p:txBody>
      </p:sp>
      <p:sp>
        <p:nvSpPr>
          <p:cNvPr id="212" name="Rectangle 5"/>
          <p:cNvSpPr txBox="1"/>
          <p:nvPr/>
        </p:nvSpPr>
        <p:spPr>
          <a:xfrm>
            <a:off x="2656735" y="4152051"/>
            <a:ext cx="6878530" cy="8280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2400">
                <a:solidFill>
                  <a:srgbClr val="FFFFFF"/>
                </a:solidFill>
                <a:latin typeface="Century Gothic"/>
                <a:ea typeface="Century Gothic"/>
                <a:cs typeface="Century Gothic"/>
                <a:sym typeface="Century Gothic"/>
              </a:defRPr>
            </a:lvl1pPr>
          </a:lstStyle>
          <a:p>
            <a:r>
              <a:rPr dirty="0">
                <a:solidFill>
                  <a:schemeClr val="tx1"/>
                </a:solidFill>
                <a:latin typeface="Myriad Apple Text" panose="02000400000000000000" pitchFamily="2" charset="0"/>
              </a:rPr>
              <a:t>Refer to the maps in a Study Bible for Geographic context.</a:t>
            </a:r>
          </a:p>
        </p:txBody>
      </p:sp>
      <p:sp>
        <p:nvSpPr>
          <p:cNvPr id="213" name="Rectangle 6"/>
          <p:cNvSpPr txBox="1"/>
          <p:nvPr/>
        </p:nvSpPr>
        <p:spPr>
          <a:xfrm>
            <a:off x="1504289" y="5181485"/>
            <a:ext cx="9183422" cy="8280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defRPr sz="2400">
                <a:solidFill>
                  <a:srgbClr val="FFFFFF"/>
                </a:solidFill>
                <a:latin typeface="Century Gothic"/>
                <a:ea typeface="Century Gothic"/>
                <a:cs typeface="Century Gothic"/>
                <a:sym typeface="Century Gothic"/>
              </a:defRPr>
            </a:pPr>
            <a:r>
              <a:rPr dirty="0">
                <a:solidFill>
                  <a:schemeClr val="tx1">
                    <a:lumMod val="95000"/>
                    <a:lumOff val="5000"/>
                  </a:schemeClr>
                </a:solidFill>
                <a:latin typeface="Myriad Apple Text" panose="02000400000000000000" pitchFamily="2" charset="0"/>
              </a:rPr>
              <a:t>Read chapter in a New Testament Introduction/NT Survey Chapter on your Bible book. </a:t>
            </a:r>
            <a:r>
              <a:rPr sz="1600" dirty="0">
                <a:solidFill>
                  <a:schemeClr val="tx1">
                    <a:lumMod val="95000"/>
                    <a:lumOff val="5000"/>
                  </a:schemeClr>
                </a:solidFill>
                <a:latin typeface="Myriad Apple Text" panose="02000400000000000000" pitchFamily="2" charset="0"/>
              </a:rPr>
              <a:t>(Robert Gundry, </a:t>
            </a:r>
            <a:r>
              <a:rPr sz="1600" i="1" dirty="0">
                <a:solidFill>
                  <a:schemeClr val="tx1">
                    <a:lumMod val="95000"/>
                    <a:lumOff val="5000"/>
                  </a:schemeClr>
                </a:solidFill>
                <a:latin typeface="MYRIAD APPLE TEXT" panose="02000400000000000000" pitchFamily="2" charset="0"/>
              </a:rPr>
              <a:t>A Survey of the New Testament</a:t>
            </a:r>
            <a:r>
              <a:rPr sz="1600" dirty="0">
                <a:solidFill>
                  <a:schemeClr val="tx1">
                    <a:lumMod val="95000"/>
                    <a:lumOff val="5000"/>
                  </a:schemeClr>
                </a:solidFill>
                <a:latin typeface="Myriad Apple Text" panose="02000400000000000000" pitchFamily="2" charset="0"/>
              </a:rPr>
              <a:t>)</a:t>
            </a: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2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2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2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 grpId="0" animBg="1" advAuto="0"/>
      <p:bldP spid="211" grpId="0" animBg="1" advAuto="0"/>
      <p:bldP spid="212" grpId="0" animBg="1" advAuto="0"/>
      <p:bldP spid="213" grpId="0" animBg="1" advAuto="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7A4A3AA3-305E-424C-ACEB-E2D47958C3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9" y="0"/>
            <a:ext cx="12185501" cy="6858000"/>
          </a:xfrm>
          <a:prstGeom prst="rect">
            <a:avLst/>
          </a:prstGeom>
        </p:spPr>
      </p:pic>
      <p:sp>
        <p:nvSpPr>
          <p:cNvPr id="216" name="Title 1"/>
          <p:cNvSpPr txBox="1">
            <a:spLocks noGrp="1"/>
          </p:cNvSpPr>
          <p:nvPr>
            <p:ph type="title"/>
          </p:nvPr>
        </p:nvSpPr>
        <p:spPr>
          <a:xfrm>
            <a:off x="838200" y="1828188"/>
            <a:ext cx="10515600" cy="915013"/>
          </a:xfrm>
          <a:prstGeom prst="rect">
            <a:avLst/>
          </a:prstGeom>
        </p:spPr>
        <p:txBody>
          <a:bodyPr>
            <a:noAutofit/>
          </a:bodyPr>
          <a:lstStyle/>
          <a:p>
            <a:pPr defTabSz="332841">
              <a:lnSpc>
                <a:spcPct val="100000"/>
              </a:lnSpc>
              <a:defRPr sz="1547" b="1"/>
            </a:pPr>
            <a:r>
              <a:rPr sz="3500" dirty="0">
                <a:solidFill>
                  <a:srgbClr val="F58F40"/>
                </a:solidFill>
                <a:latin typeface="Myriad Apple Text" panose="02000400000000000000" pitchFamily="2" charset="0"/>
              </a:rPr>
              <a:t>Interpretation</a:t>
            </a:r>
            <a:br>
              <a:rPr sz="3500" dirty="0">
                <a:solidFill>
                  <a:srgbClr val="F58F40"/>
                </a:solidFill>
                <a:latin typeface="Myriad Apple Text" panose="02000400000000000000" pitchFamily="2" charset="0"/>
              </a:rPr>
            </a:br>
            <a:br>
              <a:rPr sz="3500" dirty="0">
                <a:solidFill>
                  <a:srgbClr val="F58F40"/>
                </a:solidFill>
                <a:latin typeface="Myriad Apple Text" panose="02000400000000000000" pitchFamily="2" charset="0"/>
              </a:rPr>
            </a:br>
            <a:endParaRPr sz="3500" dirty="0">
              <a:solidFill>
                <a:srgbClr val="F58F40"/>
              </a:solidFill>
              <a:latin typeface="Myriad Apple Text" panose="02000400000000000000" pitchFamily="2" charset="0"/>
            </a:endParaRPr>
          </a:p>
        </p:txBody>
      </p:sp>
      <p:sp>
        <p:nvSpPr>
          <p:cNvPr id="217" name="Title 1"/>
          <p:cNvSpPr txBox="1"/>
          <p:nvPr/>
        </p:nvSpPr>
        <p:spPr>
          <a:xfrm>
            <a:off x="838200" y="2316637"/>
            <a:ext cx="9715504" cy="5232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spAutoFit/>
          </a:bodyPr>
          <a:lstStyle/>
          <a:p>
            <a:pPr lvl="2" algn="ctr">
              <a:defRPr sz="2800" b="1">
                <a:solidFill>
                  <a:srgbClr val="FFFFFF"/>
                </a:solidFill>
                <a:latin typeface="Century Gothic"/>
                <a:ea typeface="Century Gothic"/>
                <a:cs typeface="Century Gothic"/>
                <a:sym typeface="Century Gothic"/>
              </a:defRPr>
            </a:pPr>
            <a:r>
              <a:rPr dirty="0">
                <a:solidFill>
                  <a:schemeClr val="tx1">
                    <a:lumMod val="95000"/>
                    <a:lumOff val="5000"/>
                  </a:schemeClr>
                </a:solidFill>
                <a:latin typeface="Myriad Apple Text" panose="02000400000000000000" pitchFamily="2" charset="0"/>
              </a:rPr>
              <a:t>1. CIE – Context is Everything</a:t>
            </a:r>
          </a:p>
        </p:txBody>
      </p:sp>
      <p:sp>
        <p:nvSpPr>
          <p:cNvPr id="218" name="Rectangle 3"/>
          <p:cNvSpPr txBox="1"/>
          <p:nvPr/>
        </p:nvSpPr>
        <p:spPr>
          <a:xfrm>
            <a:off x="3093718" y="2942621"/>
            <a:ext cx="6004563" cy="15696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defRPr sz="2400" b="1">
                <a:solidFill>
                  <a:srgbClr val="FFFFFF"/>
                </a:solidFill>
                <a:latin typeface="Century Gothic"/>
                <a:ea typeface="Century Gothic"/>
                <a:cs typeface="Century Gothic"/>
                <a:sym typeface="Century Gothic"/>
              </a:defRPr>
            </a:pPr>
            <a:r>
              <a:rPr dirty="0">
                <a:solidFill>
                  <a:schemeClr val="tx1">
                    <a:lumMod val="95000"/>
                    <a:lumOff val="5000"/>
                  </a:schemeClr>
                </a:solidFill>
                <a:latin typeface="Myriad Apple Text" panose="02000400000000000000" pitchFamily="2" charset="0"/>
              </a:rPr>
              <a:t>Literary Context</a:t>
            </a:r>
            <a:br>
              <a:rPr dirty="0">
                <a:solidFill>
                  <a:schemeClr val="tx1">
                    <a:lumMod val="95000"/>
                    <a:lumOff val="5000"/>
                  </a:schemeClr>
                </a:solidFill>
                <a:latin typeface="Myriad Apple Text" panose="02000400000000000000" pitchFamily="2" charset="0"/>
              </a:rPr>
            </a:br>
            <a:r>
              <a:rPr b="0" dirty="0">
                <a:solidFill>
                  <a:schemeClr val="tx1">
                    <a:lumMod val="95000"/>
                    <a:lumOff val="5000"/>
                  </a:schemeClr>
                </a:solidFill>
                <a:latin typeface="Myriad Apple Text" panose="02000400000000000000" pitchFamily="2" charset="0"/>
                <a:ea typeface="Avenir Next"/>
                <a:cs typeface="Avenir Next"/>
                <a:sym typeface="Avenir Next"/>
              </a:rPr>
              <a:t>Read the book-as-a-whole.</a:t>
            </a:r>
            <a:br>
              <a:rPr b="0" dirty="0">
                <a:solidFill>
                  <a:schemeClr val="tx1">
                    <a:lumMod val="95000"/>
                    <a:lumOff val="5000"/>
                  </a:schemeClr>
                </a:solidFill>
                <a:latin typeface="Myriad Apple Text" panose="02000400000000000000" pitchFamily="2" charset="0"/>
                <a:ea typeface="Avenir Next"/>
                <a:cs typeface="Avenir Next"/>
                <a:sym typeface="Avenir Next"/>
              </a:rPr>
            </a:br>
            <a:br>
              <a:rPr b="0" dirty="0">
                <a:solidFill>
                  <a:schemeClr val="tx1">
                    <a:lumMod val="95000"/>
                    <a:lumOff val="5000"/>
                  </a:schemeClr>
                </a:solidFill>
                <a:latin typeface="Myriad Apple Text" panose="02000400000000000000" pitchFamily="2" charset="0"/>
                <a:ea typeface="Avenir Next"/>
                <a:cs typeface="Avenir Next"/>
                <a:sym typeface="Avenir Next"/>
              </a:rPr>
            </a:br>
            <a:endParaRPr b="0" dirty="0">
              <a:solidFill>
                <a:schemeClr val="tx1">
                  <a:lumMod val="95000"/>
                  <a:lumOff val="5000"/>
                </a:schemeClr>
              </a:solidFill>
              <a:latin typeface="Myriad Apple Text" panose="02000400000000000000" pitchFamily="2" charset="0"/>
              <a:ea typeface="Avenir Next"/>
              <a:cs typeface="Avenir Next"/>
              <a:sym typeface="Avenir Next"/>
            </a:endParaRPr>
          </a:p>
        </p:txBody>
      </p:sp>
      <p:sp>
        <p:nvSpPr>
          <p:cNvPr id="219" name="Rectangle 5"/>
          <p:cNvSpPr txBox="1"/>
          <p:nvPr/>
        </p:nvSpPr>
        <p:spPr>
          <a:xfrm>
            <a:off x="2656735" y="4059255"/>
            <a:ext cx="6878530"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2400">
                <a:solidFill>
                  <a:srgbClr val="FFFFFF"/>
                </a:solidFill>
                <a:latin typeface="Avenir Next"/>
                <a:ea typeface="Avenir Next"/>
                <a:cs typeface="Avenir Next"/>
                <a:sym typeface="Avenir Next"/>
              </a:defRPr>
            </a:lvl1pPr>
          </a:lstStyle>
          <a:p>
            <a:r>
              <a:rPr dirty="0">
                <a:solidFill>
                  <a:schemeClr val="tx1">
                    <a:lumMod val="95000"/>
                    <a:lumOff val="5000"/>
                  </a:schemeClr>
                </a:solidFill>
                <a:latin typeface="Myriad Apple Text" panose="02000400000000000000" pitchFamily="2" charset="0"/>
              </a:rPr>
              <a:t>How is the ENTIRE story held together “logically”?</a:t>
            </a:r>
          </a:p>
        </p:txBody>
      </p:sp>
      <p:sp>
        <p:nvSpPr>
          <p:cNvPr id="220" name="Rectangle 6"/>
          <p:cNvSpPr txBox="1"/>
          <p:nvPr/>
        </p:nvSpPr>
        <p:spPr>
          <a:xfrm>
            <a:off x="1504288" y="4719967"/>
            <a:ext cx="9183422" cy="6463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defRPr>
                <a:solidFill>
                  <a:srgbClr val="FFFFFF"/>
                </a:solidFill>
                <a:latin typeface="Avenir Next"/>
                <a:ea typeface="Avenir Next"/>
                <a:cs typeface="Avenir Next"/>
                <a:sym typeface="Avenir Next"/>
              </a:defRPr>
            </a:pPr>
            <a:r>
              <a:rPr dirty="0">
                <a:solidFill>
                  <a:schemeClr val="tx1">
                    <a:lumMod val="95000"/>
                    <a:lumOff val="5000"/>
                  </a:schemeClr>
                </a:solidFill>
                <a:latin typeface="Myriad Apple Text" panose="02000400000000000000" pitchFamily="2" charset="0"/>
              </a:rPr>
              <a:t>Gordon Fee, </a:t>
            </a:r>
            <a:r>
              <a:rPr i="1" dirty="0">
                <a:solidFill>
                  <a:schemeClr val="tx1">
                    <a:lumMod val="95000"/>
                    <a:lumOff val="5000"/>
                  </a:schemeClr>
                </a:solidFill>
                <a:latin typeface="MYRIAD APPLE TEXT" panose="02000400000000000000" pitchFamily="2" charset="0"/>
              </a:rPr>
              <a:t>How to Read the Bible: Book by Book</a:t>
            </a:r>
            <a:br>
              <a:rPr i="1" dirty="0">
                <a:solidFill>
                  <a:schemeClr val="tx1">
                    <a:lumMod val="95000"/>
                    <a:lumOff val="5000"/>
                  </a:schemeClr>
                </a:solidFill>
                <a:latin typeface="MYRIAD APPLE TEXT" panose="02000400000000000000" pitchFamily="2" charset="0"/>
              </a:rPr>
            </a:br>
            <a:r>
              <a:rPr i="1" dirty="0">
                <a:solidFill>
                  <a:schemeClr val="tx1">
                    <a:lumMod val="95000"/>
                    <a:lumOff val="5000"/>
                  </a:schemeClr>
                </a:solidFill>
                <a:latin typeface="MYRIAD APPLE TEXT" panose="02000400000000000000" pitchFamily="2" charset="0"/>
              </a:rPr>
              <a:t>Check out </a:t>
            </a:r>
            <a:r>
              <a:rPr i="1" u="sng" dirty="0">
                <a:solidFill>
                  <a:schemeClr val="tx1">
                    <a:lumMod val="95000"/>
                    <a:lumOff val="5000"/>
                  </a:schemeClr>
                </a:solidFill>
                <a:uFill>
                  <a:solidFill>
                    <a:srgbClr val="0000FF"/>
                  </a:solidFill>
                </a:uFill>
                <a:latin typeface="MYRIAD APPLE TEXT" panose="02000400000000000000" pitchFamily="2" charset="0"/>
                <a:hlinkClick r:id="rId3">
                  <a:extLst>
                    <a:ext uri="{A12FA001-AC4F-418D-AE19-62706E023703}">
                      <ahyp:hlinkClr xmlns:ahyp="http://schemas.microsoft.com/office/drawing/2018/hyperlinkcolor" val="tx"/>
                    </a:ext>
                  </a:extLst>
                </a:hlinkClick>
              </a:rPr>
              <a:t>www.TheBibleProject.com</a:t>
            </a:r>
            <a:r>
              <a:rPr i="1" dirty="0">
                <a:solidFill>
                  <a:schemeClr val="tx1">
                    <a:lumMod val="95000"/>
                    <a:lumOff val="5000"/>
                  </a:schemeClr>
                </a:solidFill>
                <a:latin typeface="MYRIAD APPLE TEXT" panose="02000400000000000000" pitchFamily="2" charset="0"/>
              </a:rPr>
              <a:t> for videos and material on the content of the Bible.</a:t>
            </a: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2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2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2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 grpId="0" animBg="1" advAuto="0"/>
      <p:bldP spid="218" grpId="0" animBg="1" advAuto="0"/>
      <p:bldP spid="219" grpId="0" animBg="1" advAuto="0"/>
      <p:bldP spid="220" grpId="0" animBg="1" advAuto="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239CAAEB-6996-564D-91F2-F0444CCCE9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9" y="0"/>
            <a:ext cx="12185501" cy="6858000"/>
          </a:xfrm>
          <a:prstGeom prst="rect">
            <a:avLst/>
          </a:prstGeom>
        </p:spPr>
      </p:pic>
      <p:sp>
        <p:nvSpPr>
          <p:cNvPr id="223" name="Title 1"/>
          <p:cNvSpPr txBox="1">
            <a:spLocks noGrp="1"/>
          </p:cNvSpPr>
          <p:nvPr>
            <p:ph type="title"/>
          </p:nvPr>
        </p:nvSpPr>
        <p:spPr>
          <a:xfrm>
            <a:off x="838200" y="1828188"/>
            <a:ext cx="10515600" cy="915013"/>
          </a:xfrm>
          <a:prstGeom prst="rect">
            <a:avLst/>
          </a:prstGeom>
        </p:spPr>
        <p:txBody>
          <a:bodyPr>
            <a:noAutofit/>
          </a:bodyPr>
          <a:lstStyle/>
          <a:p>
            <a:pPr defTabSz="332841">
              <a:lnSpc>
                <a:spcPct val="100000"/>
              </a:lnSpc>
              <a:defRPr sz="1547" b="1"/>
            </a:pPr>
            <a:r>
              <a:rPr sz="3500" dirty="0">
                <a:solidFill>
                  <a:srgbClr val="F58F40"/>
                </a:solidFill>
                <a:latin typeface="Myriad Apple Text" panose="02000400000000000000" pitchFamily="2" charset="0"/>
              </a:rPr>
              <a:t>Interpretation</a:t>
            </a:r>
            <a:br>
              <a:rPr sz="3500" dirty="0">
                <a:solidFill>
                  <a:srgbClr val="F58F40"/>
                </a:solidFill>
                <a:latin typeface="Myriad Apple Text" panose="02000400000000000000" pitchFamily="2" charset="0"/>
              </a:rPr>
            </a:br>
            <a:br>
              <a:rPr sz="3500" dirty="0">
                <a:solidFill>
                  <a:srgbClr val="F58F40"/>
                </a:solidFill>
                <a:latin typeface="Myriad Apple Text" panose="02000400000000000000" pitchFamily="2" charset="0"/>
              </a:rPr>
            </a:br>
            <a:endParaRPr sz="3500" dirty="0">
              <a:solidFill>
                <a:srgbClr val="F58F40"/>
              </a:solidFill>
              <a:latin typeface="Myriad Apple Text" panose="02000400000000000000" pitchFamily="2" charset="0"/>
            </a:endParaRPr>
          </a:p>
        </p:txBody>
      </p:sp>
      <p:sp>
        <p:nvSpPr>
          <p:cNvPr id="224" name="Title 1"/>
          <p:cNvSpPr txBox="1"/>
          <p:nvPr/>
        </p:nvSpPr>
        <p:spPr>
          <a:xfrm>
            <a:off x="3406986" y="2481593"/>
            <a:ext cx="5311410" cy="5232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nchor="ctr">
            <a:spAutoFit/>
          </a:bodyPr>
          <a:lstStyle/>
          <a:p>
            <a:pPr algn="ctr">
              <a:defRPr sz="2800">
                <a:solidFill>
                  <a:srgbClr val="FFFFFF"/>
                </a:solidFill>
                <a:latin typeface="Century Gothic"/>
                <a:ea typeface="Century Gothic"/>
                <a:cs typeface="Century Gothic"/>
                <a:sym typeface="Century Gothic"/>
              </a:defRPr>
            </a:pPr>
            <a:r>
              <a:rPr dirty="0">
                <a:solidFill>
                  <a:schemeClr val="tx1">
                    <a:lumMod val="95000"/>
                    <a:lumOff val="5000"/>
                  </a:schemeClr>
                </a:solidFill>
                <a:latin typeface="Myriad Apple Text" panose="02000400000000000000" pitchFamily="2" charset="0"/>
              </a:rPr>
              <a:t>1. CIE – Context is Everything</a:t>
            </a:r>
          </a:p>
        </p:txBody>
      </p:sp>
      <p:sp>
        <p:nvSpPr>
          <p:cNvPr id="225" name="Rectangle 3"/>
          <p:cNvSpPr txBox="1"/>
          <p:nvPr/>
        </p:nvSpPr>
        <p:spPr>
          <a:xfrm>
            <a:off x="3093712" y="3159772"/>
            <a:ext cx="6004563" cy="1386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defRPr sz="2800" b="1">
                <a:solidFill>
                  <a:srgbClr val="FFFFFF"/>
                </a:solidFill>
                <a:latin typeface="Century Gothic"/>
                <a:ea typeface="Century Gothic"/>
                <a:cs typeface="Century Gothic"/>
                <a:sym typeface="Century Gothic"/>
              </a:defRPr>
            </a:pPr>
            <a:r>
              <a:rPr dirty="0">
                <a:solidFill>
                  <a:schemeClr val="tx1">
                    <a:lumMod val="95000"/>
                    <a:lumOff val="5000"/>
                  </a:schemeClr>
                </a:solidFill>
                <a:latin typeface="Myriad Apple Text" panose="02000400000000000000" pitchFamily="2" charset="0"/>
                <a:cs typeface="Myanmar Text" panose="020B0502040204020203" pitchFamily="34" charset="0"/>
              </a:rPr>
              <a:t>2. Words have meanings</a:t>
            </a:r>
            <a:br>
              <a:rPr dirty="0">
                <a:solidFill>
                  <a:schemeClr val="tx1">
                    <a:lumMod val="95000"/>
                    <a:lumOff val="5000"/>
                  </a:schemeClr>
                </a:solidFill>
                <a:latin typeface="Myriad Apple Text" panose="02000400000000000000" pitchFamily="2" charset="0"/>
                <a:cs typeface="Myanmar Text" panose="020B0502040204020203" pitchFamily="34" charset="0"/>
              </a:rPr>
            </a:br>
            <a:br>
              <a:rPr dirty="0">
                <a:solidFill>
                  <a:schemeClr val="tx1">
                    <a:lumMod val="95000"/>
                    <a:lumOff val="5000"/>
                  </a:schemeClr>
                </a:solidFill>
                <a:latin typeface="Myriad Apple Text" panose="02000400000000000000" pitchFamily="2" charset="0"/>
                <a:cs typeface="Myanmar Text" panose="020B0502040204020203" pitchFamily="34" charset="0"/>
              </a:rPr>
            </a:br>
            <a:endParaRPr dirty="0">
              <a:solidFill>
                <a:schemeClr val="tx1">
                  <a:lumMod val="95000"/>
                  <a:lumOff val="5000"/>
                </a:schemeClr>
              </a:solidFill>
              <a:latin typeface="Myriad Apple Text" panose="02000400000000000000" pitchFamily="2" charset="0"/>
              <a:cs typeface="Myanmar Text" panose="020B0502040204020203" pitchFamily="34" charset="0"/>
            </a:endParaRPr>
          </a:p>
        </p:txBody>
      </p:sp>
      <p:sp>
        <p:nvSpPr>
          <p:cNvPr id="226" name="Rectangle 6"/>
          <p:cNvSpPr txBox="1"/>
          <p:nvPr/>
        </p:nvSpPr>
        <p:spPr>
          <a:xfrm>
            <a:off x="2261923" y="4369479"/>
            <a:ext cx="7668143" cy="11963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defRPr sz="2400">
                <a:solidFill>
                  <a:srgbClr val="FFFFFF"/>
                </a:solidFill>
                <a:latin typeface="Century Gothic"/>
                <a:ea typeface="Century Gothic"/>
                <a:cs typeface="Century Gothic"/>
                <a:sym typeface="Century Gothic"/>
              </a:defRPr>
            </a:pPr>
            <a:r>
              <a:rPr dirty="0">
                <a:solidFill>
                  <a:schemeClr val="tx1">
                    <a:lumMod val="95000"/>
                    <a:lumOff val="5000"/>
                  </a:schemeClr>
                </a:solidFill>
                <a:latin typeface="Myriad Apple Text" panose="02000400000000000000" pitchFamily="2" charset="0"/>
              </a:rPr>
              <a:t>Hebrew, Aramaic, Greek words can be found </a:t>
            </a:r>
            <a:r>
              <a:rPr u="sng" dirty="0">
                <a:solidFill>
                  <a:schemeClr val="tx1">
                    <a:lumMod val="95000"/>
                    <a:lumOff val="5000"/>
                  </a:schemeClr>
                </a:solidFill>
                <a:uFill>
                  <a:solidFill>
                    <a:srgbClr val="0000FF"/>
                  </a:solidFill>
                </a:uFill>
                <a:latin typeface="Myriad Apple Text" panose="02000400000000000000" pitchFamily="2" charset="0"/>
                <a:hlinkClick r:id="rId3">
                  <a:extLst>
                    <a:ext uri="{A12FA001-AC4F-418D-AE19-62706E023703}">
                      <ahyp:hlinkClr xmlns:ahyp="http://schemas.microsoft.com/office/drawing/2018/hyperlinkcolor" val="tx"/>
                    </a:ext>
                  </a:extLst>
                </a:hlinkClick>
              </a:rPr>
              <a:t>www.BlueLetterBible.com</a:t>
            </a:r>
            <a:r>
              <a:rPr dirty="0">
                <a:solidFill>
                  <a:schemeClr val="tx1">
                    <a:lumMod val="95000"/>
                    <a:lumOff val="5000"/>
                  </a:schemeClr>
                </a:solidFill>
                <a:latin typeface="Myriad Apple Text" panose="02000400000000000000" pitchFamily="2" charset="0"/>
              </a:rPr>
              <a:t> or </a:t>
            </a:r>
            <a:r>
              <a:rPr u="sng" dirty="0">
                <a:solidFill>
                  <a:schemeClr val="tx1">
                    <a:lumMod val="95000"/>
                    <a:lumOff val="5000"/>
                  </a:schemeClr>
                </a:solidFill>
                <a:uFill>
                  <a:solidFill>
                    <a:srgbClr val="0000FF"/>
                  </a:solidFill>
                </a:uFill>
                <a:latin typeface="Myriad Apple Text" panose="02000400000000000000" pitchFamily="2" charset="0"/>
                <a:hlinkClick r:id="rId4">
                  <a:extLst>
                    <a:ext uri="{A12FA001-AC4F-418D-AE19-62706E023703}">
                      <ahyp:hlinkClr xmlns:ahyp="http://schemas.microsoft.com/office/drawing/2018/hyperlinkcolor" val="tx"/>
                    </a:ext>
                  </a:extLst>
                </a:hlinkClick>
              </a:rPr>
              <a:t>www.BibleStudyTools.com</a:t>
            </a:r>
            <a:r>
              <a:rPr dirty="0">
                <a:solidFill>
                  <a:schemeClr val="tx1">
                    <a:lumMod val="95000"/>
                    <a:lumOff val="5000"/>
                  </a:schemeClr>
                </a:solidFill>
                <a:latin typeface="Myriad Apple Text" panose="02000400000000000000" pitchFamily="2" charset="0"/>
              </a:rPr>
              <a:t> or </a:t>
            </a:r>
            <a:r>
              <a:rPr u="sng" dirty="0">
                <a:solidFill>
                  <a:schemeClr val="tx1">
                    <a:lumMod val="95000"/>
                    <a:lumOff val="5000"/>
                  </a:schemeClr>
                </a:solidFill>
                <a:uFill>
                  <a:solidFill>
                    <a:srgbClr val="0000FF"/>
                  </a:solidFill>
                </a:uFill>
                <a:latin typeface="Myriad Apple Text" panose="02000400000000000000" pitchFamily="2" charset="0"/>
                <a:hlinkClick r:id="rId5">
                  <a:extLst>
                    <a:ext uri="{A12FA001-AC4F-418D-AE19-62706E023703}">
                      <ahyp:hlinkClr xmlns:ahyp="http://schemas.microsoft.com/office/drawing/2018/hyperlinkcolor" val="tx"/>
                    </a:ext>
                  </a:extLst>
                </a:hlinkClick>
              </a:rPr>
              <a:t>www.StudyLight.org</a:t>
            </a:r>
            <a:r>
              <a:rPr dirty="0">
                <a:solidFill>
                  <a:schemeClr val="tx1">
                    <a:lumMod val="95000"/>
                    <a:lumOff val="5000"/>
                  </a:schemeClr>
                </a:solidFill>
                <a:latin typeface="Myriad Apple Text" panose="02000400000000000000" pitchFamily="2" charset="0"/>
              </a:rPr>
              <a:t> </a:t>
            </a:r>
          </a:p>
        </p:txBody>
      </p:sp>
      <p:sp>
        <p:nvSpPr>
          <p:cNvPr id="227" name="Rectangle 7"/>
          <p:cNvSpPr txBox="1"/>
          <p:nvPr/>
        </p:nvSpPr>
        <p:spPr>
          <a:xfrm>
            <a:off x="2808527" y="3749795"/>
            <a:ext cx="6574937"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400">
                <a:solidFill>
                  <a:srgbClr val="FFFFFF"/>
                </a:solidFill>
                <a:latin typeface="Century Gothic"/>
                <a:ea typeface="Century Gothic"/>
                <a:cs typeface="Century Gothic"/>
                <a:sym typeface="Century Gothic"/>
              </a:defRPr>
            </a:lvl1pPr>
          </a:lstStyle>
          <a:p>
            <a:r>
              <a:rPr dirty="0">
                <a:solidFill>
                  <a:schemeClr val="tx1">
                    <a:lumMod val="95000"/>
                    <a:lumOff val="5000"/>
                  </a:schemeClr>
                </a:solidFill>
                <a:latin typeface="Myriad Apple Text" panose="02000400000000000000" pitchFamily="2" charset="0"/>
              </a:rPr>
              <a:t>A Bible Concordance (keyed to various translations).</a:t>
            </a: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2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2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2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 grpId="0" animBg="1" advAuto="0"/>
      <p:bldP spid="225" grpId="0" animBg="1" advAuto="0"/>
      <p:bldP spid="226" grpId="0" animBg="1" advAuto="0"/>
      <p:bldP spid="227" grpId="0" animBg="1" advAuto="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B8A00D74-FF0A-E343-9EB0-A1A525F5CC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9" y="0"/>
            <a:ext cx="12185501" cy="6858000"/>
          </a:xfrm>
          <a:prstGeom prst="rect">
            <a:avLst/>
          </a:prstGeom>
        </p:spPr>
      </p:pic>
      <p:sp>
        <p:nvSpPr>
          <p:cNvPr id="230" name="Title 1"/>
          <p:cNvSpPr txBox="1">
            <a:spLocks noGrp="1"/>
          </p:cNvSpPr>
          <p:nvPr>
            <p:ph type="title"/>
          </p:nvPr>
        </p:nvSpPr>
        <p:spPr>
          <a:xfrm>
            <a:off x="838200" y="1828188"/>
            <a:ext cx="10515600" cy="915013"/>
          </a:xfrm>
          <a:prstGeom prst="rect">
            <a:avLst/>
          </a:prstGeom>
        </p:spPr>
        <p:txBody>
          <a:bodyPr>
            <a:noAutofit/>
          </a:bodyPr>
          <a:lstStyle/>
          <a:p>
            <a:pPr defTabSz="332841">
              <a:lnSpc>
                <a:spcPct val="100000"/>
              </a:lnSpc>
              <a:defRPr sz="1547" b="1"/>
            </a:pPr>
            <a:r>
              <a:rPr sz="3500" dirty="0">
                <a:solidFill>
                  <a:srgbClr val="F58F40"/>
                </a:solidFill>
                <a:latin typeface="Myriad Apple Text" panose="02000400000000000000" pitchFamily="2" charset="0"/>
              </a:rPr>
              <a:t>Interpretation</a:t>
            </a:r>
            <a:br>
              <a:rPr sz="3500" dirty="0">
                <a:solidFill>
                  <a:srgbClr val="F58F40"/>
                </a:solidFill>
                <a:latin typeface="Myriad Apple Text" panose="02000400000000000000" pitchFamily="2" charset="0"/>
              </a:rPr>
            </a:br>
            <a:br>
              <a:rPr sz="3500" dirty="0">
                <a:solidFill>
                  <a:srgbClr val="F58F40"/>
                </a:solidFill>
                <a:latin typeface="Myriad Apple Text" panose="02000400000000000000" pitchFamily="2" charset="0"/>
              </a:rPr>
            </a:br>
            <a:endParaRPr sz="3500" dirty="0">
              <a:solidFill>
                <a:srgbClr val="F58F40"/>
              </a:solidFill>
              <a:latin typeface="Myriad Apple Text" panose="02000400000000000000" pitchFamily="2" charset="0"/>
            </a:endParaRPr>
          </a:p>
        </p:txBody>
      </p:sp>
      <p:sp>
        <p:nvSpPr>
          <p:cNvPr id="231" name="Title 1"/>
          <p:cNvSpPr txBox="1"/>
          <p:nvPr/>
        </p:nvSpPr>
        <p:spPr>
          <a:xfrm>
            <a:off x="3892399" y="2465939"/>
            <a:ext cx="4407185" cy="9541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nchor="ctr">
            <a:spAutoFit/>
          </a:bodyPr>
          <a:lstStyle/>
          <a:p>
            <a:pPr algn="ctr">
              <a:defRPr sz="2800">
                <a:solidFill>
                  <a:srgbClr val="FFFFFF"/>
                </a:solidFill>
                <a:latin typeface="Century Gothic"/>
                <a:ea typeface="Century Gothic"/>
                <a:cs typeface="Century Gothic"/>
                <a:sym typeface="Century Gothic"/>
              </a:defRPr>
            </a:pPr>
            <a:r>
              <a:rPr dirty="0">
                <a:solidFill>
                  <a:schemeClr val="tx1">
                    <a:lumMod val="95000"/>
                    <a:lumOff val="5000"/>
                  </a:schemeClr>
                </a:solidFill>
                <a:latin typeface="Myriad Apple Text" panose="02000400000000000000" pitchFamily="2" charset="0"/>
              </a:rPr>
              <a:t>1. CIE – Context is Everything</a:t>
            </a:r>
            <a:br>
              <a:rPr dirty="0">
                <a:solidFill>
                  <a:schemeClr val="tx1">
                    <a:lumMod val="95000"/>
                    <a:lumOff val="5000"/>
                  </a:schemeClr>
                </a:solidFill>
                <a:latin typeface="Myriad Apple Text" panose="02000400000000000000" pitchFamily="2" charset="0"/>
              </a:rPr>
            </a:br>
            <a:endParaRPr dirty="0">
              <a:solidFill>
                <a:schemeClr val="tx1">
                  <a:lumMod val="95000"/>
                  <a:lumOff val="5000"/>
                </a:schemeClr>
              </a:solidFill>
              <a:latin typeface="Myriad Apple Text" panose="02000400000000000000" pitchFamily="2" charset="0"/>
            </a:endParaRPr>
          </a:p>
        </p:txBody>
      </p:sp>
      <p:sp>
        <p:nvSpPr>
          <p:cNvPr id="232" name="Rectangle 3"/>
          <p:cNvSpPr txBox="1"/>
          <p:nvPr/>
        </p:nvSpPr>
        <p:spPr>
          <a:xfrm>
            <a:off x="3093709" y="3134667"/>
            <a:ext cx="6004563" cy="5232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defRPr sz="2800">
                <a:solidFill>
                  <a:srgbClr val="FFFFFF"/>
                </a:solidFill>
                <a:latin typeface="Century Gothic"/>
                <a:ea typeface="Century Gothic"/>
                <a:cs typeface="Century Gothic"/>
                <a:sym typeface="Century Gothic"/>
              </a:defRPr>
            </a:pPr>
            <a:r>
              <a:rPr dirty="0">
                <a:solidFill>
                  <a:schemeClr val="tx1">
                    <a:lumMod val="95000"/>
                    <a:lumOff val="5000"/>
                  </a:schemeClr>
                </a:solidFill>
                <a:latin typeface="Myriad Apple Text" panose="02000400000000000000" pitchFamily="2" charset="0"/>
              </a:rPr>
              <a:t>2. Words have meanings</a:t>
            </a:r>
          </a:p>
        </p:txBody>
      </p:sp>
      <p:sp>
        <p:nvSpPr>
          <p:cNvPr id="233" name="Rectangle 6"/>
          <p:cNvSpPr txBox="1"/>
          <p:nvPr/>
        </p:nvSpPr>
        <p:spPr>
          <a:xfrm>
            <a:off x="2261926" y="3778926"/>
            <a:ext cx="7668139" cy="523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2800" b="1">
                <a:solidFill>
                  <a:srgbClr val="FFFFFF"/>
                </a:solidFill>
                <a:latin typeface="Century Gothic"/>
                <a:ea typeface="Century Gothic"/>
                <a:cs typeface="Century Gothic"/>
                <a:sym typeface="Century Gothic"/>
              </a:defRPr>
            </a:lvl1pPr>
          </a:lstStyle>
          <a:p>
            <a:r>
              <a:rPr dirty="0">
                <a:solidFill>
                  <a:schemeClr val="tx1">
                    <a:lumMod val="95000"/>
                    <a:lumOff val="5000"/>
                  </a:schemeClr>
                </a:solidFill>
                <a:latin typeface="Myriad Apple Text" panose="02000400000000000000" pitchFamily="2" charset="0"/>
              </a:rPr>
              <a:t>3. Read with the “Community of Faith”</a:t>
            </a:r>
          </a:p>
        </p:txBody>
      </p:sp>
      <p:sp>
        <p:nvSpPr>
          <p:cNvPr id="234" name="Rectangle 7"/>
          <p:cNvSpPr txBox="1"/>
          <p:nvPr/>
        </p:nvSpPr>
        <p:spPr>
          <a:xfrm>
            <a:off x="1836880" y="5163406"/>
            <a:ext cx="8518225" cy="8309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lgn="ctr">
              <a:defRPr sz="2400">
                <a:solidFill>
                  <a:srgbClr val="FFFFFF"/>
                </a:solidFill>
                <a:latin typeface="Century Gothic"/>
                <a:ea typeface="Century Gothic"/>
                <a:cs typeface="Century Gothic"/>
                <a:sym typeface="Century Gothic"/>
              </a:defRPr>
            </a:pPr>
            <a:r>
              <a:rPr dirty="0">
                <a:solidFill>
                  <a:schemeClr val="tx1">
                    <a:lumMod val="95000"/>
                    <a:lumOff val="5000"/>
                  </a:schemeClr>
                </a:solidFill>
                <a:latin typeface="Myriad Apple Text" panose="02000400000000000000" pitchFamily="2" charset="0"/>
              </a:rPr>
              <a:t>Commentaries are the best starting point: </a:t>
            </a:r>
            <a:br>
              <a:rPr dirty="0">
                <a:solidFill>
                  <a:schemeClr val="tx1">
                    <a:lumMod val="95000"/>
                    <a:lumOff val="5000"/>
                  </a:schemeClr>
                </a:solidFill>
                <a:latin typeface="Myriad Apple Text" panose="02000400000000000000" pitchFamily="2" charset="0"/>
              </a:rPr>
            </a:br>
            <a:r>
              <a:rPr dirty="0">
                <a:solidFill>
                  <a:schemeClr val="tx1">
                    <a:lumMod val="95000"/>
                    <a:lumOff val="5000"/>
                  </a:schemeClr>
                </a:solidFill>
                <a:latin typeface="Myriad Apple Text" panose="02000400000000000000" pitchFamily="2" charset="0"/>
              </a:rPr>
              <a:t>Free are OK. </a:t>
            </a:r>
            <a:r>
              <a:rPr u="sng" dirty="0">
                <a:solidFill>
                  <a:schemeClr val="tx1">
                    <a:lumMod val="95000"/>
                    <a:lumOff val="5000"/>
                  </a:schemeClr>
                </a:solidFill>
                <a:uFill>
                  <a:solidFill>
                    <a:srgbClr val="0000FF"/>
                  </a:solidFill>
                </a:uFill>
                <a:latin typeface="Myriad Apple Text" panose="02000400000000000000" pitchFamily="2" charset="0"/>
                <a:hlinkClick r:id="rId3">
                  <a:extLst>
                    <a:ext uri="{A12FA001-AC4F-418D-AE19-62706E023703}">
                      <ahyp:hlinkClr xmlns:ahyp="http://schemas.microsoft.com/office/drawing/2018/hyperlinkcolor" val="tx"/>
                    </a:ext>
                  </a:extLst>
                </a:hlinkClick>
              </a:rPr>
              <a:t>www.BlueLetterBible.org</a:t>
            </a:r>
            <a:r>
              <a:rPr dirty="0">
                <a:solidFill>
                  <a:schemeClr val="tx1">
                    <a:lumMod val="95000"/>
                    <a:lumOff val="5000"/>
                  </a:schemeClr>
                </a:solidFill>
                <a:latin typeface="Myriad Apple Text" panose="02000400000000000000" pitchFamily="2" charset="0"/>
              </a:rPr>
              <a:t> or </a:t>
            </a:r>
            <a:r>
              <a:rPr u="sng" dirty="0">
                <a:solidFill>
                  <a:schemeClr val="tx1">
                    <a:lumMod val="95000"/>
                    <a:lumOff val="5000"/>
                  </a:schemeClr>
                </a:solidFill>
                <a:uFill>
                  <a:solidFill>
                    <a:srgbClr val="0000FF"/>
                  </a:solidFill>
                </a:uFill>
                <a:latin typeface="Myriad Apple Text" panose="02000400000000000000" pitchFamily="2" charset="0"/>
                <a:hlinkClick r:id="rId4">
                  <a:extLst>
                    <a:ext uri="{A12FA001-AC4F-418D-AE19-62706E023703}">
                      <ahyp:hlinkClr xmlns:ahyp="http://schemas.microsoft.com/office/drawing/2018/hyperlinkcolor" val="tx"/>
                    </a:ext>
                  </a:extLst>
                </a:hlinkClick>
              </a:rPr>
              <a:t>www.BibleStudyTools.com</a:t>
            </a:r>
            <a:r>
              <a:rPr dirty="0">
                <a:solidFill>
                  <a:schemeClr val="tx1">
                    <a:lumMod val="95000"/>
                    <a:lumOff val="5000"/>
                  </a:schemeClr>
                </a:solidFill>
                <a:latin typeface="Myriad Apple Text" panose="02000400000000000000" pitchFamily="2" charset="0"/>
              </a:rPr>
              <a:t> </a:t>
            </a:r>
          </a:p>
        </p:txBody>
      </p:sp>
      <p:sp>
        <p:nvSpPr>
          <p:cNvPr id="235" name="Rectangle 5"/>
          <p:cNvSpPr txBox="1"/>
          <p:nvPr/>
        </p:nvSpPr>
        <p:spPr>
          <a:xfrm>
            <a:off x="2261924" y="4501955"/>
            <a:ext cx="7668138"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2400">
                <a:solidFill>
                  <a:srgbClr val="FFFFFF"/>
                </a:solidFill>
                <a:latin typeface="Century Gothic"/>
                <a:ea typeface="Century Gothic"/>
                <a:cs typeface="Century Gothic"/>
                <a:sym typeface="Century Gothic"/>
              </a:defRPr>
            </a:lvl1pPr>
          </a:lstStyle>
          <a:p>
            <a:r>
              <a:rPr dirty="0">
                <a:solidFill>
                  <a:schemeClr val="tx1">
                    <a:lumMod val="95000"/>
                    <a:lumOff val="5000"/>
                  </a:schemeClr>
                </a:solidFill>
                <a:latin typeface="Myriad Apple Text" panose="02000400000000000000" pitchFamily="2" charset="0"/>
              </a:rPr>
              <a:t>Good Scholarship is not cheap but worth its weight in gold.</a:t>
            </a: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2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2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2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2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 grpId="0" animBg="1" advAuto="0"/>
      <p:bldP spid="232" grpId="0" animBg="1" advAuto="0"/>
      <p:bldP spid="233" grpId="0" animBg="1" advAuto="0"/>
      <p:bldP spid="234" grpId="0" animBg="1" advAuto="0"/>
      <p:bldP spid="235" grpId="0" animBg="1" advAuto="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B8A00D74-FF0A-E343-9EB0-A1A525F5CC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9" y="0"/>
            <a:ext cx="12185501" cy="6858000"/>
          </a:xfrm>
          <a:prstGeom prst="rect">
            <a:avLst/>
          </a:prstGeom>
        </p:spPr>
      </p:pic>
      <p:sp>
        <p:nvSpPr>
          <p:cNvPr id="230" name="Title 1"/>
          <p:cNvSpPr txBox="1">
            <a:spLocks noGrp="1"/>
          </p:cNvSpPr>
          <p:nvPr>
            <p:ph type="title"/>
          </p:nvPr>
        </p:nvSpPr>
        <p:spPr>
          <a:xfrm>
            <a:off x="838200" y="1828188"/>
            <a:ext cx="10515600" cy="915013"/>
          </a:xfrm>
          <a:prstGeom prst="rect">
            <a:avLst/>
          </a:prstGeom>
        </p:spPr>
        <p:txBody>
          <a:bodyPr>
            <a:noAutofit/>
          </a:bodyPr>
          <a:lstStyle/>
          <a:p>
            <a:pPr defTabSz="332841">
              <a:lnSpc>
                <a:spcPct val="100000"/>
              </a:lnSpc>
              <a:defRPr sz="1547" b="1"/>
            </a:pPr>
            <a:r>
              <a:rPr sz="3500" dirty="0">
                <a:solidFill>
                  <a:srgbClr val="F58F40"/>
                </a:solidFill>
                <a:latin typeface="Myriad Apple Text" panose="02000400000000000000" pitchFamily="2" charset="0"/>
              </a:rPr>
              <a:t>Interpretation</a:t>
            </a:r>
            <a:br>
              <a:rPr sz="3500" dirty="0">
                <a:solidFill>
                  <a:srgbClr val="F58F40"/>
                </a:solidFill>
                <a:latin typeface="Myriad Apple Text" panose="02000400000000000000" pitchFamily="2" charset="0"/>
              </a:rPr>
            </a:br>
            <a:br>
              <a:rPr sz="3500" dirty="0">
                <a:solidFill>
                  <a:srgbClr val="F58F40"/>
                </a:solidFill>
                <a:latin typeface="Myriad Apple Text" panose="02000400000000000000" pitchFamily="2" charset="0"/>
              </a:rPr>
            </a:br>
            <a:endParaRPr sz="3500" dirty="0">
              <a:solidFill>
                <a:srgbClr val="F58F40"/>
              </a:solidFill>
              <a:latin typeface="Myriad Apple Text" panose="02000400000000000000" pitchFamily="2" charset="0"/>
            </a:endParaRPr>
          </a:p>
        </p:txBody>
      </p:sp>
      <p:sp>
        <p:nvSpPr>
          <p:cNvPr id="231" name="Title 1"/>
          <p:cNvSpPr txBox="1"/>
          <p:nvPr/>
        </p:nvSpPr>
        <p:spPr>
          <a:xfrm>
            <a:off x="1238241" y="2559770"/>
            <a:ext cx="9715504" cy="9541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spAutoFit/>
          </a:bodyPr>
          <a:lstStyle/>
          <a:p>
            <a:pPr algn="ctr">
              <a:defRPr sz="2800">
                <a:solidFill>
                  <a:srgbClr val="FFFFFF"/>
                </a:solidFill>
                <a:latin typeface="Century Gothic"/>
                <a:ea typeface="Century Gothic"/>
                <a:cs typeface="Century Gothic"/>
                <a:sym typeface="Century Gothic"/>
              </a:defRPr>
            </a:pPr>
            <a:r>
              <a:rPr dirty="0">
                <a:solidFill>
                  <a:schemeClr val="tx1">
                    <a:lumMod val="95000"/>
                    <a:lumOff val="5000"/>
                  </a:schemeClr>
                </a:solidFill>
                <a:latin typeface="Myriad Apple Text" panose="02000400000000000000" pitchFamily="2" charset="0"/>
              </a:rPr>
              <a:t>1. CIE – Context is Everything</a:t>
            </a:r>
            <a:br>
              <a:rPr dirty="0">
                <a:solidFill>
                  <a:schemeClr val="tx1">
                    <a:lumMod val="95000"/>
                    <a:lumOff val="5000"/>
                  </a:schemeClr>
                </a:solidFill>
                <a:latin typeface="Myriad Apple Text" panose="02000400000000000000" pitchFamily="2" charset="0"/>
              </a:rPr>
            </a:br>
            <a:endParaRPr dirty="0">
              <a:solidFill>
                <a:schemeClr val="tx1">
                  <a:lumMod val="95000"/>
                  <a:lumOff val="5000"/>
                </a:schemeClr>
              </a:solidFill>
              <a:latin typeface="Myriad Apple Text" panose="02000400000000000000" pitchFamily="2" charset="0"/>
            </a:endParaRPr>
          </a:p>
        </p:txBody>
      </p:sp>
      <p:sp>
        <p:nvSpPr>
          <p:cNvPr id="232" name="Rectangle 3"/>
          <p:cNvSpPr txBox="1"/>
          <p:nvPr/>
        </p:nvSpPr>
        <p:spPr>
          <a:xfrm>
            <a:off x="3093713" y="3173367"/>
            <a:ext cx="6004563" cy="1386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defRPr sz="2800">
                <a:solidFill>
                  <a:srgbClr val="FFFFFF"/>
                </a:solidFill>
                <a:latin typeface="Century Gothic"/>
                <a:ea typeface="Century Gothic"/>
                <a:cs typeface="Century Gothic"/>
                <a:sym typeface="Century Gothic"/>
              </a:defRPr>
            </a:pPr>
            <a:r>
              <a:rPr dirty="0">
                <a:solidFill>
                  <a:schemeClr val="tx1">
                    <a:lumMod val="95000"/>
                    <a:lumOff val="5000"/>
                  </a:schemeClr>
                </a:solidFill>
                <a:latin typeface="Myriad Apple Text" panose="02000400000000000000" pitchFamily="2" charset="0"/>
              </a:rPr>
              <a:t>2. Words have meanings</a:t>
            </a:r>
            <a:br>
              <a:rPr dirty="0">
                <a:solidFill>
                  <a:schemeClr val="tx1">
                    <a:lumMod val="95000"/>
                    <a:lumOff val="5000"/>
                  </a:schemeClr>
                </a:solidFill>
                <a:latin typeface="Myriad Apple Text" panose="02000400000000000000" pitchFamily="2" charset="0"/>
              </a:rPr>
            </a:br>
            <a:br>
              <a:rPr dirty="0">
                <a:solidFill>
                  <a:schemeClr val="tx1">
                    <a:lumMod val="95000"/>
                    <a:lumOff val="5000"/>
                  </a:schemeClr>
                </a:solidFill>
                <a:latin typeface="Myriad Apple Text" panose="02000400000000000000" pitchFamily="2" charset="0"/>
              </a:rPr>
            </a:br>
            <a:endParaRPr dirty="0">
              <a:solidFill>
                <a:schemeClr val="tx1">
                  <a:lumMod val="95000"/>
                  <a:lumOff val="5000"/>
                </a:schemeClr>
              </a:solidFill>
              <a:latin typeface="Myriad Apple Text" panose="02000400000000000000" pitchFamily="2" charset="0"/>
            </a:endParaRPr>
          </a:p>
        </p:txBody>
      </p:sp>
      <p:sp>
        <p:nvSpPr>
          <p:cNvPr id="233" name="Rectangle 6"/>
          <p:cNvSpPr txBox="1"/>
          <p:nvPr/>
        </p:nvSpPr>
        <p:spPr>
          <a:xfrm>
            <a:off x="2261926" y="3778926"/>
            <a:ext cx="7668139" cy="523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2800" b="1">
                <a:solidFill>
                  <a:srgbClr val="FFFFFF"/>
                </a:solidFill>
                <a:latin typeface="Century Gothic"/>
                <a:ea typeface="Century Gothic"/>
                <a:cs typeface="Century Gothic"/>
                <a:sym typeface="Century Gothic"/>
              </a:defRPr>
            </a:lvl1pPr>
          </a:lstStyle>
          <a:p>
            <a:r>
              <a:rPr b="0" dirty="0">
                <a:solidFill>
                  <a:schemeClr val="tx1">
                    <a:lumMod val="95000"/>
                    <a:lumOff val="5000"/>
                  </a:schemeClr>
                </a:solidFill>
                <a:latin typeface="Myriad Apple Text" panose="02000400000000000000" pitchFamily="2" charset="0"/>
              </a:rPr>
              <a:t>3. Read with the “Community of Faith”</a:t>
            </a:r>
          </a:p>
        </p:txBody>
      </p:sp>
      <p:sp>
        <p:nvSpPr>
          <p:cNvPr id="234" name="Rectangle 7"/>
          <p:cNvSpPr txBox="1"/>
          <p:nvPr/>
        </p:nvSpPr>
        <p:spPr>
          <a:xfrm>
            <a:off x="6049796" y="5165765"/>
            <a:ext cx="92394"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lgn="ctr">
              <a:defRPr sz="2400">
                <a:solidFill>
                  <a:srgbClr val="FFFFFF"/>
                </a:solidFill>
                <a:latin typeface="Century Gothic"/>
                <a:ea typeface="Century Gothic"/>
                <a:cs typeface="Century Gothic"/>
                <a:sym typeface="Century Gothic"/>
              </a:defRPr>
            </a:pPr>
            <a:endParaRPr dirty="0">
              <a:solidFill>
                <a:schemeClr val="tx1">
                  <a:lumMod val="95000"/>
                  <a:lumOff val="5000"/>
                </a:schemeClr>
              </a:solidFill>
              <a:latin typeface="Myriad Apple Text" panose="02000400000000000000" pitchFamily="2" charset="0"/>
            </a:endParaRPr>
          </a:p>
        </p:txBody>
      </p:sp>
      <p:sp>
        <p:nvSpPr>
          <p:cNvPr id="235" name="Rectangle 5"/>
          <p:cNvSpPr txBox="1"/>
          <p:nvPr/>
        </p:nvSpPr>
        <p:spPr>
          <a:xfrm>
            <a:off x="1572431" y="4427101"/>
            <a:ext cx="8954729" cy="9541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2400">
                <a:solidFill>
                  <a:srgbClr val="FFFFFF"/>
                </a:solidFill>
                <a:latin typeface="Century Gothic"/>
                <a:ea typeface="Century Gothic"/>
                <a:cs typeface="Century Gothic"/>
                <a:sym typeface="Century Gothic"/>
              </a:defRPr>
            </a:lvl1pPr>
          </a:lstStyle>
          <a:p>
            <a:pPr>
              <a:defRPr sz="2800" b="1">
                <a:solidFill>
                  <a:srgbClr val="FFFFFF"/>
                </a:solidFill>
                <a:latin typeface="Century Gothic"/>
                <a:ea typeface="Century Gothic"/>
                <a:cs typeface="Century Gothic"/>
                <a:sym typeface="Century Gothic"/>
              </a:defRPr>
            </a:pPr>
            <a:r>
              <a:rPr lang="en-US" dirty="0">
                <a:solidFill>
                  <a:schemeClr val="tx1">
                    <a:lumMod val="95000"/>
                    <a:lumOff val="5000"/>
                  </a:schemeClr>
                </a:solidFill>
                <a:latin typeface="Myriad Apple Text" panose="02000400000000000000" pitchFamily="2" charset="0"/>
              </a:rPr>
              <a:t>4. Is this your final answer? </a:t>
            </a:r>
            <a:br>
              <a:rPr lang="en-US" dirty="0">
                <a:solidFill>
                  <a:schemeClr val="tx1">
                    <a:lumMod val="95000"/>
                    <a:lumOff val="5000"/>
                  </a:schemeClr>
                </a:solidFill>
                <a:latin typeface="Myriad Apple Text" panose="02000400000000000000" pitchFamily="2" charset="0"/>
              </a:rPr>
            </a:br>
            <a:endParaRPr lang="en-US" dirty="0">
              <a:solidFill>
                <a:schemeClr val="tx1">
                  <a:lumMod val="95000"/>
                  <a:lumOff val="5000"/>
                </a:schemeClr>
              </a:solidFill>
              <a:latin typeface="Myriad Apple Text" panose="02000400000000000000" pitchFamily="2" charset="0"/>
            </a:endParaRPr>
          </a:p>
        </p:txBody>
      </p:sp>
      <p:sp>
        <p:nvSpPr>
          <p:cNvPr id="2" name="Rectangle 1">
            <a:extLst>
              <a:ext uri="{FF2B5EF4-FFF2-40B4-BE49-F238E27FC236}">
                <a16:creationId xmlns:a16="http://schemas.microsoft.com/office/drawing/2014/main" id="{9493F164-2AAF-5445-890D-6CBEC196D414}"/>
              </a:ext>
            </a:extLst>
          </p:cNvPr>
          <p:cNvSpPr/>
          <p:nvPr/>
        </p:nvSpPr>
        <p:spPr>
          <a:xfrm>
            <a:off x="2191287" y="5183695"/>
            <a:ext cx="7717016" cy="1107996"/>
          </a:xfrm>
          <a:prstGeom prst="rect">
            <a:avLst/>
          </a:prstGeom>
        </p:spPr>
        <p:txBody>
          <a:bodyPr wrap="square">
            <a:spAutoFit/>
          </a:bodyPr>
          <a:lstStyle/>
          <a:p>
            <a:pPr algn="ctr">
              <a:defRPr sz="2200">
                <a:solidFill>
                  <a:srgbClr val="FFFFFF"/>
                </a:solidFill>
                <a:latin typeface="Century Gothic"/>
                <a:ea typeface="Century Gothic"/>
                <a:cs typeface="Century Gothic"/>
                <a:sym typeface="Century Gothic"/>
              </a:defRPr>
            </a:pPr>
            <a:r>
              <a:rPr lang="en-US" dirty="0">
                <a:solidFill>
                  <a:schemeClr val="tx1">
                    <a:lumMod val="95000"/>
                    <a:lumOff val="5000"/>
                  </a:schemeClr>
                </a:solidFill>
                <a:latin typeface="Myriad Apple Text" panose="02000400000000000000" pitchFamily="2" charset="0"/>
              </a:rPr>
              <a:t>Put together the answer to your Text-Driven question. </a:t>
            </a:r>
            <a:br>
              <a:rPr lang="en-US" dirty="0">
                <a:solidFill>
                  <a:schemeClr val="tx1">
                    <a:lumMod val="95000"/>
                    <a:lumOff val="5000"/>
                  </a:schemeClr>
                </a:solidFill>
                <a:latin typeface="Myriad Apple Text" panose="02000400000000000000" pitchFamily="2" charset="0"/>
              </a:rPr>
            </a:br>
            <a:br>
              <a:rPr lang="en-US" dirty="0">
                <a:solidFill>
                  <a:schemeClr val="tx1">
                    <a:lumMod val="95000"/>
                    <a:lumOff val="5000"/>
                  </a:schemeClr>
                </a:solidFill>
                <a:latin typeface="Myriad Apple Text" panose="02000400000000000000" pitchFamily="2" charset="0"/>
              </a:rPr>
            </a:br>
            <a:endParaRPr lang="en-US" dirty="0">
              <a:solidFill>
                <a:schemeClr val="tx1">
                  <a:lumMod val="95000"/>
                  <a:lumOff val="5000"/>
                </a:schemeClr>
              </a:solidFill>
              <a:latin typeface="Myriad Apple Text" panose="02000400000000000000" pitchFamily="2" charset="0"/>
            </a:endParaRPr>
          </a:p>
        </p:txBody>
      </p:sp>
      <p:sp>
        <p:nvSpPr>
          <p:cNvPr id="4" name="Rectangle 3">
            <a:extLst>
              <a:ext uri="{FF2B5EF4-FFF2-40B4-BE49-F238E27FC236}">
                <a16:creationId xmlns:a16="http://schemas.microsoft.com/office/drawing/2014/main" id="{E0E14039-947D-5942-B904-6F275161AEA0}"/>
              </a:ext>
            </a:extLst>
          </p:cNvPr>
          <p:cNvSpPr/>
          <p:nvPr/>
        </p:nvSpPr>
        <p:spPr>
          <a:xfrm>
            <a:off x="2093182" y="5734881"/>
            <a:ext cx="8098015" cy="769441"/>
          </a:xfrm>
          <a:prstGeom prst="rect">
            <a:avLst/>
          </a:prstGeom>
        </p:spPr>
        <p:txBody>
          <a:bodyPr wrap="square">
            <a:spAutoFit/>
          </a:bodyPr>
          <a:lstStyle/>
          <a:p>
            <a:pPr algn="ctr"/>
            <a:r>
              <a:rPr lang="en-US" sz="2200" dirty="0">
                <a:solidFill>
                  <a:schemeClr val="tx1">
                    <a:lumMod val="95000"/>
                    <a:lumOff val="5000"/>
                  </a:schemeClr>
                </a:solidFill>
              </a:rPr>
              <a:t>How has all your “heavy lifting” in Observation and Interpretation provided insight into the truth laid out in the Bible?</a:t>
            </a:r>
          </a:p>
        </p:txBody>
      </p:sp>
    </p:spTree>
    <p:extLst>
      <p:ext uri="{BB962C8B-B14F-4D97-AF65-F5344CB8AC3E}">
        <p14:creationId xmlns:p14="http://schemas.microsoft.com/office/powerpoint/2010/main" val="3969623181"/>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2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2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2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 grpId="0" animBg="1" advAuto="0"/>
      <p:bldP spid="232" grpId="0" animBg="1" advAuto="0"/>
      <p:bldP spid="233" grpId="0" animBg="1" advAuto="0"/>
      <p:bldP spid="235" grpId="0" animBg="1" advAuto="0"/>
      <p:bldP spid="2" grpId="0"/>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A7BC9DDF-F38C-7B4D-899E-EDCCC65720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9" y="0"/>
            <a:ext cx="12185501" cy="6858000"/>
          </a:xfrm>
          <a:prstGeom prst="rect">
            <a:avLst/>
          </a:prstGeom>
        </p:spPr>
      </p:pic>
      <p:sp>
        <p:nvSpPr>
          <p:cNvPr id="254" name="Title 1"/>
          <p:cNvSpPr txBox="1">
            <a:spLocks noGrp="1"/>
          </p:cNvSpPr>
          <p:nvPr>
            <p:ph type="title"/>
          </p:nvPr>
        </p:nvSpPr>
        <p:spPr>
          <a:xfrm>
            <a:off x="838197" y="1912451"/>
            <a:ext cx="10515600" cy="915013"/>
          </a:xfrm>
          <a:prstGeom prst="rect">
            <a:avLst/>
          </a:prstGeom>
        </p:spPr>
        <p:txBody>
          <a:bodyPr>
            <a:noAutofit/>
          </a:bodyPr>
          <a:lstStyle/>
          <a:p>
            <a:pPr defTabSz="332841">
              <a:lnSpc>
                <a:spcPct val="100000"/>
              </a:lnSpc>
              <a:defRPr sz="1547" b="1"/>
            </a:pPr>
            <a:r>
              <a:rPr sz="3500" dirty="0">
                <a:solidFill>
                  <a:srgbClr val="F58F40"/>
                </a:solidFill>
                <a:latin typeface="Myriad Apple Text" panose="02000400000000000000" pitchFamily="2" charset="0"/>
              </a:rPr>
              <a:t>Application</a:t>
            </a:r>
            <a:br>
              <a:rPr sz="3500" dirty="0">
                <a:solidFill>
                  <a:srgbClr val="F58F40"/>
                </a:solidFill>
                <a:latin typeface="Myriad Apple Text" panose="02000400000000000000" pitchFamily="2" charset="0"/>
              </a:rPr>
            </a:br>
            <a:br>
              <a:rPr sz="3500" dirty="0">
                <a:solidFill>
                  <a:srgbClr val="F58F40"/>
                </a:solidFill>
                <a:latin typeface="Myriad Apple Text" panose="02000400000000000000" pitchFamily="2" charset="0"/>
              </a:rPr>
            </a:br>
            <a:endParaRPr sz="3500" dirty="0">
              <a:solidFill>
                <a:srgbClr val="F58F40"/>
              </a:solidFill>
              <a:latin typeface="Myriad Apple Text" panose="02000400000000000000" pitchFamily="2" charset="0"/>
            </a:endParaRPr>
          </a:p>
        </p:txBody>
      </p:sp>
      <p:sp>
        <p:nvSpPr>
          <p:cNvPr id="255" name="Title 1"/>
          <p:cNvSpPr txBox="1"/>
          <p:nvPr/>
        </p:nvSpPr>
        <p:spPr>
          <a:xfrm>
            <a:off x="986118" y="2445538"/>
            <a:ext cx="9444987" cy="5232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nchor="ctr">
            <a:spAutoFit/>
          </a:bodyPr>
          <a:lstStyle/>
          <a:p>
            <a:pPr lvl="2" algn="ctr">
              <a:defRPr sz="2800" b="1">
                <a:solidFill>
                  <a:srgbClr val="FFFFFF"/>
                </a:solidFill>
                <a:latin typeface="Century Gothic"/>
                <a:ea typeface="Century Gothic"/>
                <a:cs typeface="Century Gothic"/>
                <a:sym typeface="Century Gothic"/>
              </a:defRPr>
            </a:pPr>
            <a:r>
              <a:rPr dirty="0">
                <a:solidFill>
                  <a:schemeClr val="tx1">
                    <a:lumMod val="95000"/>
                    <a:lumOff val="5000"/>
                  </a:schemeClr>
                </a:solidFill>
                <a:latin typeface="Myriad Apple Text" panose="02000400000000000000" pitchFamily="2" charset="0"/>
              </a:rPr>
              <a:t>Taking Action upon God’s Revealed Answers</a:t>
            </a:r>
          </a:p>
        </p:txBody>
      </p:sp>
      <p:sp>
        <p:nvSpPr>
          <p:cNvPr id="256" name="Rectangle 3"/>
          <p:cNvSpPr txBox="1"/>
          <p:nvPr/>
        </p:nvSpPr>
        <p:spPr>
          <a:xfrm>
            <a:off x="1941458" y="3145046"/>
            <a:ext cx="8309079" cy="6463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defRPr>
                <a:solidFill>
                  <a:srgbClr val="FFFFFF"/>
                </a:solidFill>
                <a:latin typeface="Century Gothic"/>
                <a:ea typeface="Century Gothic"/>
                <a:cs typeface="Century Gothic"/>
                <a:sym typeface="Century Gothic"/>
              </a:defRPr>
            </a:pPr>
            <a:r>
              <a:rPr dirty="0">
                <a:solidFill>
                  <a:schemeClr val="tx1">
                    <a:lumMod val="95000"/>
                    <a:lumOff val="5000"/>
                  </a:schemeClr>
                </a:solidFill>
                <a:latin typeface="Myriad Apple Text" panose="02000400000000000000" pitchFamily="2" charset="0"/>
              </a:rPr>
              <a:t>What does the text teach me (us?) about the </a:t>
            </a:r>
            <a:r>
              <a:rPr i="1" dirty="0">
                <a:solidFill>
                  <a:schemeClr val="tx1">
                    <a:lumMod val="95000"/>
                    <a:lumOff val="5000"/>
                  </a:schemeClr>
                </a:solidFill>
                <a:latin typeface="MYRIAD APPLE TEXT" panose="02000400000000000000" pitchFamily="2" charset="0"/>
              </a:rPr>
              <a:t>Nature</a:t>
            </a:r>
            <a:r>
              <a:rPr dirty="0">
                <a:solidFill>
                  <a:schemeClr val="tx1">
                    <a:lumMod val="95000"/>
                    <a:lumOff val="5000"/>
                  </a:schemeClr>
                </a:solidFill>
                <a:latin typeface="Myriad Apple Text" panose="02000400000000000000" pitchFamily="2" charset="0"/>
              </a:rPr>
              <a:t> and </a:t>
            </a:r>
            <a:r>
              <a:rPr i="1" dirty="0">
                <a:solidFill>
                  <a:schemeClr val="tx1">
                    <a:lumMod val="95000"/>
                    <a:lumOff val="5000"/>
                  </a:schemeClr>
                </a:solidFill>
                <a:latin typeface="MYRIAD APPLE TEXT" panose="02000400000000000000" pitchFamily="2" charset="0"/>
              </a:rPr>
              <a:t>Character</a:t>
            </a:r>
            <a:endParaRPr lang="en-US" i="1" dirty="0">
              <a:solidFill>
                <a:schemeClr val="tx1">
                  <a:lumMod val="95000"/>
                  <a:lumOff val="5000"/>
                </a:schemeClr>
              </a:solidFill>
              <a:latin typeface="MYRIAD APPLE TEXT" panose="02000400000000000000" pitchFamily="2" charset="0"/>
            </a:endParaRPr>
          </a:p>
          <a:p>
            <a:pPr algn="ctr">
              <a:defRPr>
                <a:solidFill>
                  <a:srgbClr val="FFFFFF"/>
                </a:solidFill>
                <a:latin typeface="Century Gothic"/>
                <a:ea typeface="Century Gothic"/>
                <a:cs typeface="Century Gothic"/>
                <a:sym typeface="Century Gothic"/>
              </a:defRPr>
            </a:pPr>
            <a:r>
              <a:rPr dirty="0">
                <a:solidFill>
                  <a:schemeClr val="tx1">
                    <a:lumMod val="95000"/>
                    <a:lumOff val="5000"/>
                  </a:schemeClr>
                </a:solidFill>
                <a:latin typeface="Myriad Apple Text" panose="02000400000000000000" pitchFamily="2" charset="0"/>
              </a:rPr>
              <a:t> of God? (both a</a:t>
            </a:r>
            <a:r>
              <a:rPr b="1" dirty="0">
                <a:solidFill>
                  <a:schemeClr val="tx1">
                    <a:lumMod val="95000"/>
                    <a:lumOff val="5000"/>
                  </a:schemeClr>
                </a:solidFill>
                <a:latin typeface="MYRIAD APPLE TEXT" panose="02000400000000000000" pitchFamily="2" charset="0"/>
              </a:rPr>
              <a:t> theological </a:t>
            </a:r>
            <a:r>
              <a:rPr dirty="0">
                <a:solidFill>
                  <a:schemeClr val="tx1">
                    <a:lumMod val="95000"/>
                    <a:lumOff val="5000"/>
                  </a:schemeClr>
                </a:solidFill>
                <a:latin typeface="Myriad Apple Text" panose="02000400000000000000" pitchFamily="2" charset="0"/>
              </a:rPr>
              <a:t>and</a:t>
            </a:r>
            <a:r>
              <a:rPr b="1" dirty="0">
                <a:solidFill>
                  <a:schemeClr val="tx1">
                    <a:lumMod val="95000"/>
                    <a:lumOff val="5000"/>
                  </a:schemeClr>
                </a:solidFill>
                <a:latin typeface="MYRIAD APPLE TEXT" panose="02000400000000000000" pitchFamily="2" charset="0"/>
              </a:rPr>
              <a:t> ethical </a:t>
            </a:r>
            <a:r>
              <a:rPr dirty="0">
                <a:solidFill>
                  <a:schemeClr val="tx1">
                    <a:lumMod val="95000"/>
                    <a:lumOff val="5000"/>
                  </a:schemeClr>
                </a:solidFill>
                <a:latin typeface="Myriad Apple Text" panose="02000400000000000000" pitchFamily="2" charset="0"/>
              </a:rPr>
              <a:t>truth). </a:t>
            </a:r>
          </a:p>
        </p:txBody>
      </p:sp>
      <p:sp>
        <p:nvSpPr>
          <p:cNvPr id="257" name="Rectangle 5"/>
          <p:cNvSpPr txBox="1"/>
          <p:nvPr/>
        </p:nvSpPr>
        <p:spPr>
          <a:xfrm>
            <a:off x="2454207" y="4150932"/>
            <a:ext cx="7283585" cy="929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defRPr>
                <a:solidFill>
                  <a:srgbClr val="FFFFFF"/>
                </a:solidFill>
                <a:latin typeface="Century Gothic"/>
                <a:ea typeface="Century Gothic"/>
                <a:cs typeface="Century Gothic"/>
                <a:sym typeface="Century Gothic"/>
              </a:defRPr>
            </a:pPr>
            <a:r>
              <a:rPr dirty="0">
                <a:solidFill>
                  <a:schemeClr val="tx1">
                    <a:lumMod val="95000"/>
                    <a:lumOff val="5000"/>
                  </a:schemeClr>
                </a:solidFill>
                <a:latin typeface="Myriad Apple Text" panose="02000400000000000000" pitchFamily="2" charset="0"/>
              </a:rPr>
              <a:t>What is new to us that we did not know before. (</a:t>
            </a:r>
            <a:r>
              <a:rPr b="1" dirty="0">
                <a:solidFill>
                  <a:schemeClr val="tx1">
                    <a:lumMod val="95000"/>
                    <a:lumOff val="5000"/>
                  </a:schemeClr>
                </a:solidFill>
                <a:latin typeface="MYRIAD APPLE TEXT" panose="02000400000000000000" pitchFamily="2" charset="0"/>
              </a:rPr>
              <a:t>Revelation</a:t>
            </a:r>
            <a:r>
              <a:rPr dirty="0">
                <a:solidFill>
                  <a:schemeClr val="tx1">
                    <a:lumMod val="95000"/>
                    <a:lumOff val="5000"/>
                  </a:schemeClr>
                </a:solidFill>
                <a:latin typeface="Myriad Apple Text" panose="02000400000000000000" pitchFamily="2" charset="0"/>
              </a:rPr>
              <a:t>)</a:t>
            </a:r>
            <a:br>
              <a:rPr dirty="0">
                <a:solidFill>
                  <a:schemeClr val="tx1">
                    <a:lumMod val="95000"/>
                    <a:lumOff val="5000"/>
                  </a:schemeClr>
                </a:solidFill>
                <a:latin typeface="Myriad Apple Text" panose="02000400000000000000" pitchFamily="2" charset="0"/>
              </a:rPr>
            </a:br>
            <a:br>
              <a:rPr dirty="0">
                <a:solidFill>
                  <a:schemeClr val="tx1">
                    <a:lumMod val="95000"/>
                    <a:lumOff val="5000"/>
                  </a:schemeClr>
                </a:solidFill>
                <a:latin typeface="Myriad Apple Text" panose="02000400000000000000" pitchFamily="2" charset="0"/>
              </a:rPr>
            </a:br>
            <a:endParaRPr dirty="0">
              <a:solidFill>
                <a:schemeClr val="tx1">
                  <a:lumMod val="95000"/>
                  <a:lumOff val="5000"/>
                </a:schemeClr>
              </a:solidFill>
              <a:latin typeface="Myriad Apple Text" panose="02000400000000000000" pitchFamily="2" charset="0"/>
            </a:endParaRPr>
          </a:p>
        </p:txBody>
      </p:sp>
      <p:sp>
        <p:nvSpPr>
          <p:cNvPr id="258" name="Rectangle 6"/>
          <p:cNvSpPr txBox="1"/>
          <p:nvPr/>
        </p:nvSpPr>
        <p:spPr>
          <a:xfrm>
            <a:off x="1941458" y="4797991"/>
            <a:ext cx="8309079" cy="9233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algn="ctr">
              <a:defRPr>
                <a:solidFill>
                  <a:srgbClr val="FFFFFF"/>
                </a:solidFill>
                <a:latin typeface="Century Gothic"/>
                <a:ea typeface="Century Gothic"/>
                <a:cs typeface="Century Gothic"/>
                <a:sym typeface="Century Gothic"/>
              </a:defRPr>
            </a:pPr>
            <a:r>
              <a:rPr dirty="0">
                <a:solidFill>
                  <a:schemeClr val="tx1">
                    <a:lumMod val="95000"/>
                    <a:lumOff val="5000"/>
                  </a:schemeClr>
                </a:solidFill>
                <a:latin typeface="Myriad Apple Text" panose="02000400000000000000" pitchFamily="2" charset="0"/>
              </a:rPr>
              <a:t>What does the text teach me about how I (we?) are NOW to be different and become more like</a:t>
            </a:r>
            <a:r>
              <a:rPr lang="en-US" dirty="0">
                <a:solidFill>
                  <a:schemeClr val="tx1">
                    <a:lumMod val="95000"/>
                    <a:lumOff val="5000"/>
                  </a:schemeClr>
                </a:solidFill>
                <a:latin typeface="Myriad Apple Text" panose="02000400000000000000" pitchFamily="2" charset="0"/>
              </a:rPr>
              <a:t> </a:t>
            </a:r>
            <a:r>
              <a:rPr dirty="0">
                <a:solidFill>
                  <a:schemeClr val="tx1">
                    <a:lumMod val="95000"/>
                    <a:lumOff val="5000"/>
                  </a:schemeClr>
                </a:solidFill>
                <a:latin typeface="Myriad Apple Text" panose="02000400000000000000" pitchFamily="2" charset="0"/>
              </a:rPr>
              <a:t>Jesus? (</a:t>
            </a:r>
            <a:r>
              <a:rPr b="1" dirty="0">
                <a:solidFill>
                  <a:schemeClr val="tx1">
                    <a:lumMod val="95000"/>
                    <a:lumOff val="5000"/>
                  </a:schemeClr>
                </a:solidFill>
                <a:latin typeface="MYRIAD APPLE TEXT" panose="02000400000000000000" pitchFamily="2" charset="0"/>
              </a:rPr>
              <a:t>Redemption </a:t>
            </a:r>
            <a:r>
              <a:rPr dirty="0">
                <a:solidFill>
                  <a:schemeClr val="tx1">
                    <a:lumMod val="95000"/>
                    <a:lumOff val="5000"/>
                  </a:schemeClr>
                </a:solidFill>
                <a:latin typeface="Myriad Apple Text" panose="02000400000000000000" pitchFamily="2" charset="0"/>
              </a:rPr>
              <a:t>and</a:t>
            </a:r>
            <a:r>
              <a:rPr b="1" dirty="0">
                <a:solidFill>
                  <a:schemeClr val="tx1">
                    <a:lumMod val="95000"/>
                    <a:lumOff val="5000"/>
                  </a:schemeClr>
                </a:solidFill>
                <a:latin typeface="MYRIAD APPLE TEXT" panose="02000400000000000000" pitchFamily="2" charset="0"/>
              </a:rPr>
              <a:t> Transformation</a:t>
            </a:r>
            <a:r>
              <a:rPr dirty="0">
                <a:solidFill>
                  <a:schemeClr val="tx1">
                    <a:lumMod val="95000"/>
                    <a:lumOff val="5000"/>
                  </a:schemeClr>
                </a:solidFill>
                <a:latin typeface="Myriad Apple Text" panose="02000400000000000000" pitchFamily="2" charset="0"/>
              </a:rPr>
              <a:t>). </a:t>
            </a:r>
            <a:br>
              <a:rPr dirty="0">
                <a:solidFill>
                  <a:schemeClr val="tx1">
                    <a:lumMod val="95000"/>
                    <a:lumOff val="5000"/>
                  </a:schemeClr>
                </a:solidFill>
                <a:latin typeface="Myriad Apple Text" panose="02000400000000000000" pitchFamily="2" charset="0"/>
              </a:rPr>
            </a:br>
            <a:endParaRPr dirty="0">
              <a:solidFill>
                <a:schemeClr val="tx1">
                  <a:lumMod val="95000"/>
                  <a:lumOff val="5000"/>
                </a:schemeClr>
              </a:solidFill>
              <a:latin typeface="Myriad Apple Text" panose="02000400000000000000" pitchFamily="2" charset="0"/>
            </a:endParaRPr>
          </a:p>
        </p:txBody>
      </p:sp>
      <p:sp>
        <p:nvSpPr>
          <p:cNvPr id="259" name="Rectangle 7"/>
          <p:cNvSpPr txBox="1"/>
          <p:nvPr/>
        </p:nvSpPr>
        <p:spPr>
          <a:xfrm>
            <a:off x="2629394" y="5721317"/>
            <a:ext cx="6933205" cy="6463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defRPr>
                <a:solidFill>
                  <a:srgbClr val="FFFFFF"/>
                </a:solidFill>
                <a:latin typeface="Century Gothic"/>
                <a:ea typeface="Century Gothic"/>
                <a:cs typeface="Century Gothic"/>
                <a:sym typeface="Century Gothic"/>
              </a:defRPr>
            </a:pPr>
            <a:r>
              <a:rPr dirty="0">
                <a:solidFill>
                  <a:schemeClr val="tx1">
                    <a:lumMod val="95000"/>
                    <a:lumOff val="5000"/>
                  </a:schemeClr>
                </a:solidFill>
                <a:latin typeface="Myriad Apple Text" panose="02000400000000000000" pitchFamily="2" charset="0"/>
              </a:rPr>
              <a:t>What is the new relationship “In Christ” which is created that was not perceived before?  (a question of </a:t>
            </a:r>
            <a:r>
              <a:rPr b="1" dirty="0">
                <a:solidFill>
                  <a:schemeClr val="tx1">
                    <a:lumMod val="95000"/>
                    <a:lumOff val="5000"/>
                  </a:schemeClr>
                </a:solidFill>
                <a:latin typeface="MYRIAD APPLE TEXT" panose="02000400000000000000" pitchFamily="2" charset="0"/>
              </a:rPr>
              <a:t>Reconciliation</a:t>
            </a:r>
            <a:r>
              <a:rPr dirty="0">
                <a:solidFill>
                  <a:schemeClr val="tx1">
                    <a:lumMod val="95000"/>
                    <a:lumOff val="5000"/>
                  </a:schemeClr>
                </a:solidFill>
                <a:latin typeface="Myriad Apple Text" panose="02000400000000000000" pitchFamily="2" charset="0"/>
              </a:rPr>
              <a:t>)</a:t>
            </a: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2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2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2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2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 grpId="0" animBg="1" advAuto="0"/>
      <p:bldP spid="256" grpId="0" animBg="1" advAuto="0"/>
      <p:bldP spid="257" grpId="0" animBg="1" advAuto="0"/>
      <p:bldP spid="258" grpId="0" animBg="1" advAuto="0"/>
      <p:bldP spid="259" grpId="0" animBg="1" advAuto="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BA3571-989F-6A44-B003-C7A7318E33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9" y="0"/>
            <a:ext cx="12185501" cy="6858000"/>
          </a:xfrm>
          <a:prstGeom prst="rect">
            <a:avLst/>
          </a:prstGeom>
        </p:spPr>
      </p:pic>
      <p:sp>
        <p:nvSpPr>
          <p:cNvPr id="262" name="Title 1"/>
          <p:cNvSpPr txBox="1">
            <a:spLocks noGrp="1"/>
          </p:cNvSpPr>
          <p:nvPr>
            <p:ph type="title"/>
          </p:nvPr>
        </p:nvSpPr>
        <p:spPr>
          <a:xfrm>
            <a:off x="838200" y="1757848"/>
            <a:ext cx="10515600" cy="915013"/>
          </a:xfrm>
          <a:prstGeom prst="rect">
            <a:avLst/>
          </a:prstGeom>
        </p:spPr>
        <p:txBody>
          <a:bodyPr>
            <a:noAutofit/>
          </a:bodyPr>
          <a:lstStyle/>
          <a:p>
            <a:pPr defTabSz="332841">
              <a:lnSpc>
                <a:spcPct val="100000"/>
              </a:lnSpc>
              <a:defRPr sz="1547" b="1"/>
            </a:pPr>
            <a:r>
              <a:rPr sz="3500" dirty="0">
                <a:solidFill>
                  <a:srgbClr val="F58F40"/>
                </a:solidFill>
                <a:latin typeface="Myriad Apple Text" panose="02000400000000000000" pitchFamily="2" charset="0"/>
              </a:rPr>
              <a:t>Application</a:t>
            </a:r>
            <a:br>
              <a:rPr sz="3500" dirty="0">
                <a:solidFill>
                  <a:srgbClr val="F58F40"/>
                </a:solidFill>
                <a:latin typeface="Myriad Apple Text" panose="02000400000000000000" pitchFamily="2" charset="0"/>
              </a:rPr>
            </a:br>
            <a:br>
              <a:rPr sz="3500" dirty="0">
                <a:solidFill>
                  <a:srgbClr val="F58F40"/>
                </a:solidFill>
                <a:latin typeface="Myriad Apple Text" panose="02000400000000000000" pitchFamily="2" charset="0"/>
              </a:rPr>
            </a:br>
            <a:endParaRPr sz="3500" dirty="0">
              <a:solidFill>
                <a:srgbClr val="F58F40"/>
              </a:solidFill>
              <a:latin typeface="Myriad Apple Text" panose="02000400000000000000" pitchFamily="2" charset="0"/>
            </a:endParaRPr>
          </a:p>
        </p:txBody>
      </p:sp>
      <p:sp>
        <p:nvSpPr>
          <p:cNvPr id="263" name="Title 1"/>
          <p:cNvSpPr txBox="1"/>
          <p:nvPr/>
        </p:nvSpPr>
        <p:spPr>
          <a:xfrm>
            <a:off x="1742959" y="2149645"/>
            <a:ext cx="8706068" cy="5232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spAutoFit/>
          </a:bodyPr>
          <a:lstStyle/>
          <a:p>
            <a:pPr algn="ctr">
              <a:defRPr sz="2800" b="1">
                <a:solidFill>
                  <a:srgbClr val="FFFFFF"/>
                </a:solidFill>
                <a:latin typeface="Century Gothic"/>
                <a:ea typeface="Century Gothic"/>
                <a:cs typeface="Century Gothic"/>
                <a:sym typeface="Century Gothic"/>
              </a:defRPr>
            </a:pPr>
            <a:r>
              <a:rPr dirty="0">
                <a:solidFill>
                  <a:schemeClr val="tx1">
                    <a:lumMod val="95000"/>
                    <a:lumOff val="5000"/>
                  </a:schemeClr>
                </a:solidFill>
                <a:latin typeface="Myriad Apple Text" panose="02000400000000000000" pitchFamily="2" charset="0"/>
              </a:rPr>
              <a:t>Taking Action upon God’s Revealed Answers</a:t>
            </a:r>
          </a:p>
        </p:txBody>
      </p:sp>
      <p:sp>
        <p:nvSpPr>
          <p:cNvPr id="264" name="Rectangle 3"/>
          <p:cNvSpPr txBox="1"/>
          <p:nvPr/>
        </p:nvSpPr>
        <p:spPr>
          <a:xfrm>
            <a:off x="1941458" y="2907779"/>
            <a:ext cx="8309079" cy="650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defRPr>
                <a:solidFill>
                  <a:srgbClr val="FFFFFF"/>
                </a:solidFill>
                <a:latin typeface="Century Gothic"/>
                <a:ea typeface="Century Gothic"/>
                <a:cs typeface="Century Gothic"/>
                <a:sym typeface="Century Gothic"/>
              </a:defRPr>
            </a:pPr>
            <a:r>
              <a:rPr dirty="0">
                <a:solidFill>
                  <a:schemeClr val="tx1">
                    <a:lumMod val="95000"/>
                    <a:lumOff val="5000"/>
                  </a:schemeClr>
                </a:solidFill>
                <a:latin typeface="Myriad Apple Text" panose="02000400000000000000" pitchFamily="2" charset="0"/>
              </a:rPr>
              <a:t>What does this text teach me about how I (we) should relate to one another? </a:t>
            </a:r>
            <a:endParaRPr lang="en-US" dirty="0">
              <a:solidFill>
                <a:schemeClr val="tx1">
                  <a:lumMod val="95000"/>
                  <a:lumOff val="5000"/>
                </a:schemeClr>
              </a:solidFill>
              <a:latin typeface="Myriad Apple Text" panose="02000400000000000000" pitchFamily="2" charset="0"/>
            </a:endParaRPr>
          </a:p>
          <a:p>
            <a:pPr algn="ctr">
              <a:defRPr>
                <a:solidFill>
                  <a:srgbClr val="FFFFFF"/>
                </a:solidFill>
                <a:latin typeface="Century Gothic"/>
                <a:ea typeface="Century Gothic"/>
                <a:cs typeface="Century Gothic"/>
                <a:sym typeface="Century Gothic"/>
              </a:defRPr>
            </a:pPr>
            <a:r>
              <a:rPr dirty="0">
                <a:solidFill>
                  <a:schemeClr val="tx1">
                    <a:lumMod val="95000"/>
                    <a:lumOff val="5000"/>
                  </a:schemeClr>
                </a:solidFill>
                <a:latin typeface="Myriad Apple Text" panose="02000400000000000000" pitchFamily="2" charset="0"/>
              </a:rPr>
              <a:t>(a question of </a:t>
            </a:r>
            <a:r>
              <a:rPr b="1" dirty="0">
                <a:solidFill>
                  <a:schemeClr val="tx1">
                    <a:lumMod val="95000"/>
                    <a:lumOff val="5000"/>
                  </a:schemeClr>
                </a:solidFill>
                <a:latin typeface="MYRIAD APPLE TEXT" panose="02000400000000000000" pitchFamily="2" charset="0"/>
              </a:rPr>
              <a:t>Community</a:t>
            </a:r>
            <a:r>
              <a:rPr dirty="0">
                <a:solidFill>
                  <a:schemeClr val="tx1">
                    <a:lumMod val="95000"/>
                    <a:lumOff val="5000"/>
                  </a:schemeClr>
                </a:solidFill>
                <a:latin typeface="Myriad Apple Text" panose="02000400000000000000" pitchFamily="2" charset="0"/>
              </a:rPr>
              <a:t> and </a:t>
            </a:r>
            <a:r>
              <a:rPr b="1" dirty="0">
                <a:solidFill>
                  <a:schemeClr val="tx1">
                    <a:lumMod val="95000"/>
                    <a:lumOff val="5000"/>
                  </a:schemeClr>
                </a:solidFill>
                <a:latin typeface="MYRIAD APPLE TEXT" panose="02000400000000000000" pitchFamily="2" charset="0"/>
              </a:rPr>
              <a:t>Unity</a:t>
            </a:r>
            <a:r>
              <a:rPr dirty="0">
                <a:solidFill>
                  <a:schemeClr val="tx1">
                    <a:lumMod val="95000"/>
                    <a:lumOff val="5000"/>
                  </a:schemeClr>
                </a:solidFill>
                <a:latin typeface="Myriad Apple Text" panose="02000400000000000000" pitchFamily="2" charset="0"/>
              </a:rPr>
              <a:t>)</a:t>
            </a:r>
          </a:p>
        </p:txBody>
      </p:sp>
      <p:sp>
        <p:nvSpPr>
          <p:cNvPr id="265" name="Rectangle 5"/>
          <p:cNvSpPr txBox="1"/>
          <p:nvPr/>
        </p:nvSpPr>
        <p:spPr>
          <a:xfrm>
            <a:off x="2147268" y="3722528"/>
            <a:ext cx="7897456" cy="650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defRPr>
                <a:solidFill>
                  <a:srgbClr val="FFFFFF"/>
                </a:solidFill>
                <a:latin typeface="Century Gothic"/>
                <a:ea typeface="Century Gothic"/>
                <a:cs typeface="Century Gothic"/>
                <a:sym typeface="Century Gothic"/>
              </a:defRPr>
            </a:pPr>
            <a:r>
              <a:rPr dirty="0">
                <a:solidFill>
                  <a:schemeClr val="tx1">
                    <a:lumMod val="95000"/>
                    <a:lumOff val="5000"/>
                  </a:schemeClr>
                </a:solidFill>
                <a:latin typeface="Myriad Apple Text" panose="02000400000000000000" pitchFamily="2" charset="0"/>
              </a:rPr>
              <a:t>What does this new “In Christ” relationship look like embodied in us? </a:t>
            </a:r>
            <a:endParaRPr lang="en-US" dirty="0">
              <a:solidFill>
                <a:schemeClr val="tx1">
                  <a:lumMod val="95000"/>
                  <a:lumOff val="5000"/>
                </a:schemeClr>
              </a:solidFill>
              <a:latin typeface="Myriad Apple Text" panose="02000400000000000000" pitchFamily="2" charset="0"/>
            </a:endParaRPr>
          </a:p>
          <a:p>
            <a:pPr algn="ctr">
              <a:defRPr>
                <a:solidFill>
                  <a:srgbClr val="FFFFFF"/>
                </a:solidFill>
                <a:latin typeface="Century Gothic"/>
                <a:ea typeface="Century Gothic"/>
                <a:cs typeface="Century Gothic"/>
                <a:sym typeface="Century Gothic"/>
              </a:defRPr>
            </a:pPr>
            <a:r>
              <a:rPr dirty="0">
                <a:solidFill>
                  <a:schemeClr val="tx1">
                    <a:lumMod val="95000"/>
                    <a:lumOff val="5000"/>
                  </a:schemeClr>
                </a:solidFill>
                <a:latin typeface="Myriad Apple Text" panose="02000400000000000000" pitchFamily="2" charset="0"/>
              </a:rPr>
              <a:t>(the </a:t>
            </a:r>
            <a:r>
              <a:rPr b="1" dirty="0">
                <a:solidFill>
                  <a:schemeClr val="tx1">
                    <a:lumMod val="95000"/>
                    <a:lumOff val="5000"/>
                  </a:schemeClr>
                </a:solidFill>
                <a:latin typeface="MYRIAD APPLE TEXT" panose="02000400000000000000" pitchFamily="2" charset="0"/>
              </a:rPr>
              <a:t>Incarnational</a:t>
            </a:r>
            <a:r>
              <a:rPr dirty="0">
                <a:solidFill>
                  <a:schemeClr val="tx1">
                    <a:lumMod val="95000"/>
                    <a:lumOff val="5000"/>
                  </a:schemeClr>
                </a:solidFill>
                <a:latin typeface="Myriad Apple Text" panose="02000400000000000000" pitchFamily="2" charset="0"/>
              </a:rPr>
              <a:t> and </a:t>
            </a:r>
            <a:r>
              <a:rPr b="1" dirty="0">
                <a:solidFill>
                  <a:schemeClr val="tx1">
                    <a:lumMod val="95000"/>
                    <a:lumOff val="5000"/>
                  </a:schemeClr>
                </a:solidFill>
                <a:latin typeface="MYRIAD APPLE TEXT" panose="02000400000000000000" pitchFamily="2" charset="0"/>
              </a:rPr>
              <a:t>Spirit-enabled </a:t>
            </a:r>
            <a:r>
              <a:rPr dirty="0">
                <a:solidFill>
                  <a:schemeClr val="tx1">
                    <a:lumMod val="95000"/>
                    <a:lumOff val="5000"/>
                  </a:schemeClr>
                </a:solidFill>
                <a:latin typeface="Myriad Apple Text" panose="02000400000000000000" pitchFamily="2" charset="0"/>
              </a:rPr>
              <a:t>nature of our relationships)</a:t>
            </a:r>
          </a:p>
        </p:txBody>
      </p:sp>
      <p:sp>
        <p:nvSpPr>
          <p:cNvPr id="266" name="Rectangle 6"/>
          <p:cNvSpPr txBox="1"/>
          <p:nvPr/>
        </p:nvSpPr>
        <p:spPr>
          <a:xfrm>
            <a:off x="2454202" y="4589982"/>
            <a:ext cx="7283585" cy="650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defRPr>
                <a:solidFill>
                  <a:srgbClr val="FFFFFF"/>
                </a:solidFill>
                <a:latin typeface="Century Gothic"/>
                <a:ea typeface="Century Gothic"/>
                <a:cs typeface="Century Gothic"/>
                <a:sym typeface="Century Gothic"/>
              </a:defRPr>
            </a:pPr>
            <a:r>
              <a:rPr dirty="0">
                <a:solidFill>
                  <a:schemeClr val="tx1">
                    <a:lumMod val="95000"/>
                    <a:lumOff val="5000"/>
                  </a:schemeClr>
                </a:solidFill>
                <a:latin typeface="Myriad Apple Text" panose="02000400000000000000" pitchFamily="2" charset="0"/>
              </a:rPr>
              <a:t>What is the divine-human problem that is solved? (</a:t>
            </a:r>
            <a:r>
              <a:rPr b="1" dirty="0">
                <a:solidFill>
                  <a:schemeClr val="tx1">
                    <a:lumMod val="95000"/>
                    <a:lumOff val="5000"/>
                  </a:schemeClr>
                </a:solidFill>
                <a:latin typeface="MYRIAD APPLE TEXT" panose="02000400000000000000" pitchFamily="2" charset="0"/>
              </a:rPr>
              <a:t>Salvation</a:t>
            </a:r>
            <a:r>
              <a:rPr dirty="0">
                <a:solidFill>
                  <a:schemeClr val="tx1">
                    <a:lumMod val="95000"/>
                    <a:lumOff val="5000"/>
                  </a:schemeClr>
                </a:solidFill>
                <a:latin typeface="Myriad Apple Text" panose="02000400000000000000" pitchFamily="2" charset="0"/>
              </a:rPr>
              <a:t>)</a:t>
            </a:r>
            <a:br>
              <a:rPr dirty="0">
                <a:solidFill>
                  <a:schemeClr val="tx1">
                    <a:lumMod val="95000"/>
                    <a:lumOff val="5000"/>
                  </a:schemeClr>
                </a:solidFill>
                <a:latin typeface="Myriad Apple Text" panose="02000400000000000000" pitchFamily="2" charset="0"/>
              </a:rPr>
            </a:br>
            <a:endParaRPr dirty="0">
              <a:solidFill>
                <a:schemeClr val="tx1">
                  <a:lumMod val="95000"/>
                  <a:lumOff val="5000"/>
                </a:schemeClr>
              </a:solidFill>
              <a:latin typeface="Myriad Apple Text" panose="02000400000000000000" pitchFamily="2" charset="0"/>
            </a:endParaRPr>
          </a:p>
        </p:txBody>
      </p:sp>
      <p:sp>
        <p:nvSpPr>
          <p:cNvPr id="267" name="Rectangle 7"/>
          <p:cNvSpPr txBox="1"/>
          <p:nvPr/>
        </p:nvSpPr>
        <p:spPr>
          <a:xfrm>
            <a:off x="2629391" y="5147443"/>
            <a:ext cx="6933205" cy="929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defRPr>
                <a:solidFill>
                  <a:srgbClr val="FFFFFF"/>
                </a:solidFill>
                <a:latin typeface="Century Gothic"/>
                <a:ea typeface="Century Gothic"/>
                <a:cs typeface="Century Gothic"/>
                <a:sym typeface="Century Gothic"/>
              </a:defRPr>
            </a:pPr>
            <a:r>
              <a:rPr dirty="0">
                <a:solidFill>
                  <a:schemeClr val="tx1">
                    <a:lumMod val="95000"/>
                    <a:lumOff val="5000"/>
                  </a:schemeClr>
                </a:solidFill>
                <a:latin typeface="Myriad Apple Text" panose="02000400000000000000" pitchFamily="2" charset="0"/>
              </a:rPr>
              <a:t>How is God’s solution different from how most human models might appear? (What does the </a:t>
            </a:r>
            <a:r>
              <a:rPr b="1" dirty="0">
                <a:solidFill>
                  <a:schemeClr val="tx1">
                    <a:lumMod val="95000"/>
                    <a:lumOff val="5000"/>
                  </a:schemeClr>
                </a:solidFill>
                <a:latin typeface="MYRIAD APPLE TEXT" panose="02000400000000000000" pitchFamily="2" charset="0"/>
              </a:rPr>
              <a:t>Kingdom</a:t>
            </a:r>
            <a:r>
              <a:rPr dirty="0">
                <a:solidFill>
                  <a:schemeClr val="tx1">
                    <a:lumMod val="95000"/>
                    <a:lumOff val="5000"/>
                  </a:schemeClr>
                </a:solidFill>
                <a:latin typeface="Myriad Apple Text" panose="02000400000000000000" pitchFamily="2" charset="0"/>
              </a:rPr>
              <a:t> look like as it becomes a reality in our midst?)</a:t>
            </a: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2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26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26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2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 grpId="0" animBg="1" advAuto="0"/>
      <p:bldP spid="264" grpId="0" animBg="1" advAuto="0"/>
      <p:bldP spid="265" grpId="0" animBg="1" advAuto="0"/>
      <p:bldP spid="266" grpId="0" animBg="1" advAuto="0"/>
      <p:bldP spid="267" grpId="0" animBg="1" advAuto="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8C5C1CB7-93FC-6B40-AD0B-5FAD949A70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9" y="0"/>
            <a:ext cx="12185501" cy="6858000"/>
          </a:xfrm>
          <a:prstGeom prst="rect">
            <a:avLst/>
          </a:prstGeom>
        </p:spPr>
      </p:pic>
      <p:sp>
        <p:nvSpPr>
          <p:cNvPr id="270" name="Title 1"/>
          <p:cNvSpPr txBox="1">
            <a:spLocks noGrp="1"/>
          </p:cNvSpPr>
          <p:nvPr>
            <p:ph type="title"/>
          </p:nvPr>
        </p:nvSpPr>
        <p:spPr>
          <a:xfrm>
            <a:off x="838200" y="1828188"/>
            <a:ext cx="10515600" cy="915013"/>
          </a:xfrm>
          <a:prstGeom prst="rect">
            <a:avLst/>
          </a:prstGeom>
        </p:spPr>
        <p:txBody>
          <a:bodyPr>
            <a:noAutofit/>
          </a:bodyPr>
          <a:lstStyle/>
          <a:p>
            <a:pPr defTabSz="332841">
              <a:lnSpc>
                <a:spcPct val="100000"/>
              </a:lnSpc>
              <a:defRPr sz="1547" b="1"/>
            </a:pPr>
            <a:r>
              <a:rPr sz="3500" dirty="0">
                <a:solidFill>
                  <a:srgbClr val="F58F40"/>
                </a:solidFill>
                <a:latin typeface="Myriad Apple Text" panose="02000400000000000000" pitchFamily="2" charset="0"/>
              </a:rPr>
              <a:t>Next Steps – For Your Heart</a:t>
            </a:r>
            <a:br>
              <a:rPr sz="3500" dirty="0">
                <a:solidFill>
                  <a:srgbClr val="F58F40"/>
                </a:solidFill>
                <a:latin typeface="Myriad Apple Text" panose="02000400000000000000" pitchFamily="2" charset="0"/>
              </a:rPr>
            </a:br>
            <a:br>
              <a:rPr sz="3500" dirty="0">
                <a:solidFill>
                  <a:srgbClr val="F58F40"/>
                </a:solidFill>
                <a:latin typeface="Myriad Apple Text" panose="02000400000000000000" pitchFamily="2" charset="0"/>
              </a:rPr>
            </a:br>
            <a:endParaRPr sz="3500" dirty="0">
              <a:solidFill>
                <a:srgbClr val="F58F40"/>
              </a:solidFill>
              <a:latin typeface="Myriad Apple Text" panose="02000400000000000000" pitchFamily="2" charset="0"/>
            </a:endParaRPr>
          </a:p>
        </p:txBody>
      </p:sp>
      <p:sp>
        <p:nvSpPr>
          <p:cNvPr id="271" name="Rectangle 3"/>
          <p:cNvSpPr txBox="1"/>
          <p:nvPr/>
        </p:nvSpPr>
        <p:spPr>
          <a:xfrm>
            <a:off x="1941454" y="2558533"/>
            <a:ext cx="8309079" cy="8280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2400">
                <a:solidFill>
                  <a:srgbClr val="FFFFFF"/>
                </a:solidFill>
                <a:latin typeface="Century Gothic"/>
                <a:ea typeface="Century Gothic"/>
                <a:cs typeface="Century Gothic"/>
                <a:sym typeface="Century Gothic"/>
              </a:defRPr>
            </a:lvl1pPr>
          </a:lstStyle>
          <a:p>
            <a:r>
              <a:rPr>
                <a:solidFill>
                  <a:schemeClr val="tx1">
                    <a:lumMod val="95000"/>
                    <a:lumOff val="5000"/>
                  </a:schemeClr>
                </a:solidFill>
                <a:latin typeface="Myriad Apple Text" panose="02000400000000000000" pitchFamily="2" charset="0"/>
              </a:rPr>
              <a:t>Say “Yes” to a Disciple-Making Approach to the Reading of the Scriptures</a:t>
            </a:r>
          </a:p>
        </p:txBody>
      </p:sp>
      <p:sp>
        <p:nvSpPr>
          <p:cNvPr id="272" name="Rectangle 5"/>
          <p:cNvSpPr txBox="1"/>
          <p:nvPr/>
        </p:nvSpPr>
        <p:spPr>
          <a:xfrm>
            <a:off x="2147264" y="3517737"/>
            <a:ext cx="7897456" cy="8280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2400">
                <a:solidFill>
                  <a:srgbClr val="FFFFFF"/>
                </a:solidFill>
                <a:latin typeface="Century Gothic"/>
                <a:ea typeface="Century Gothic"/>
                <a:cs typeface="Century Gothic"/>
                <a:sym typeface="Century Gothic"/>
              </a:defRPr>
            </a:lvl1pPr>
          </a:lstStyle>
          <a:p>
            <a:r>
              <a:rPr dirty="0">
                <a:solidFill>
                  <a:schemeClr val="tx1">
                    <a:lumMod val="95000"/>
                    <a:lumOff val="5000"/>
                  </a:schemeClr>
                </a:solidFill>
                <a:latin typeface="Myriad Apple Text" panose="02000400000000000000" pitchFamily="2" charset="0"/>
              </a:rPr>
              <a:t>Commit to say “Yes” even before you know the truth God will reveal</a:t>
            </a:r>
          </a:p>
        </p:txBody>
      </p:sp>
      <p:sp>
        <p:nvSpPr>
          <p:cNvPr id="273" name="Rectangle 6"/>
          <p:cNvSpPr txBox="1"/>
          <p:nvPr/>
        </p:nvSpPr>
        <p:spPr>
          <a:xfrm>
            <a:off x="1685080" y="4533399"/>
            <a:ext cx="8821823" cy="4597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2400">
                <a:solidFill>
                  <a:srgbClr val="FFFFFF"/>
                </a:solidFill>
                <a:latin typeface="Century Gothic"/>
                <a:ea typeface="Century Gothic"/>
                <a:cs typeface="Century Gothic"/>
                <a:sym typeface="Century Gothic"/>
              </a:defRPr>
            </a:lvl1pPr>
          </a:lstStyle>
          <a:p>
            <a:r>
              <a:rPr dirty="0">
                <a:solidFill>
                  <a:schemeClr val="tx1">
                    <a:lumMod val="95000"/>
                    <a:lumOff val="5000"/>
                  </a:schemeClr>
                </a:solidFill>
                <a:latin typeface="Myriad Apple Text" panose="02000400000000000000" pitchFamily="2" charset="0"/>
              </a:rPr>
              <a:t>Plan a ”non-negotiable” sacred-time each week to study</a:t>
            </a:r>
          </a:p>
        </p:txBody>
      </p:sp>
      <p:sp>
        <p:nvSpPr>
          <p:cNvPr id="274" name="Rectangle 7"/>
          <p:cNvSpPr txBox="1"/>
          <p:nvPr/>
        </p:nvSpPr>
        <p:spPr>
          <a:xfrm>
            <a:off x="2194974" y="5261767"/>
            <a:ext cx="7802034" cy="4597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2400">
                <a:solidFill>
                  <a:srgbClr val="FFFFFF"/>
                </a:solidFill>
                <a:latin typeface="Century Gothic"/>
                <a:ea typeface="Century Gothic"/>
                <a:cs typeface="Century Gothic"/>
                <a:sym typeface="Century Gothic"/>
              </a:defRPr>
            </a:lvl1pPr>
          </a:lstStyle>
          <a:p>
            <a:r>
              <a:rPr dirty="0">
                <a:solidFill>
                  <a:schemeClr val="tx1">
                    <a:lumMod val="95000"/>
                    <a:lumOff val="5000"/>
                  </a:schemeClr>
                </a:solidFill>
                <a:latin typeface="Myriad Apple Text" panose="02000400000000000000" pitchFamily="2" charset="0"/>
              </a:rPr>
              <a:t>Set up a sacred-place to meet with the Holy Spirit</a:t>
            </a: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2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27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2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 grpId="0" animBg="1" advAuto="0"/>
      <p:bldP spid="272" grpId="0" animBg="1" advAuto="0"/>
      <p:bldP spid="273" grpId="0" animBg="1" advAuto="0"/>
      <p:bldP spid="274" grpId="0" animBg="1" advAuto="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9F3427-94BE-5243-9A1F-4CBF1476F1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9" y="0"/>
            <a:ext cx="12185501" cy="6858000"/>
          </a:xfrm>
          <a:prstGeom prst="rect">
            <a:avLst/>
          </a:prstGeom>
        </p:spPr>
      </p:pic>
      <p:sp>
        <p:nvSpPr>
          <p:cNvPr id="277" name="Title 1"/>
          <p:cNvSpPr txBox="1">
            <a:spLocks noGrp="1"/>
          </p:cNvSpPr>
          <p:nvPr>
            <p:ph type="title"/>
          </p:nvPr>
        </p:nvSpPr>
        <p:spPr>
          <a:xfrm>
            <a:off x="838200" y="1828188"/>
            <a:ext cx="10515600" cy="915013"/>
          </a:xfrm>
          <a:prstGeom prst="rect">
            <a:avLst/>
          </a:prstGeom>
        </p:spPr>
        <p:txBody>
          <a:bodyPr>
            <a:noAutofit/>
          </a:bodyPr>
          <a:lstStyle/>
          <a:p>
            <a:pPr defTabSz="332841">
              <a:lnSpc>
                <a:spcPct val="100000"/>
              </a:lnSpc>
              <a:defRPr sz="1547" b="1"/>
            </a:pPr>
            <a:r>
              <a:rPr sz="3500" dirty="0">
                <a:solidFill>
                  <a:srgbClr val="F58F40"/>
                </a:solidFill>
                <a:latin typeface="Myriad Apple Text" panose="02000400000000000000" pitchFamily="2" charset="0"/>
              </a:rPr>
              <a:t>Next Steps – For Your Heart</a:t>
            </a:r>
            <a:br>
              <a:rPr sz="3500" dirty="0">
                <a:solidFill>
                  <a:srgbClr val="F58F40"/>
                </a:solidFill>
                <a:latin typeface="Myriad Apple Text" panose="02000400000000000000" pitchFamily="2" charset="0"/>
              </a:rPr>
            </a:br>
            <a:br>
              <a:rPr sz="3500" dirty="0">
                <a:solidFill>
                  <a:srgbClr val="F58F40"/>
                </a:solidFill>
                <a:latin typeface="Myriad Apple Text" panose="02000400000000000000" pitchFamily="2" charset="0"/>
              </a:rPr>
            </a:br>
            <a:endParaRPr sz="3500" dirty="0">
              <a:solidFill>
                <a:srgbClr val="F58F40"/>
              </a:solidFill>
              <a:latin typeface="Myriad Apple Text" panose="02000400000000000000" pitchFamily="2" charset="0"/>
            </a:endParaRPr>
          </a:p>
        </p:txBody>
      </p:sp>
      <p:sp>
        <p:nvSpPr>
          <p:cNvPr id="278" name="Rectangle 3"/>
          <p:cNvSpPr txBox="1"/>
          <p:nvPr/>
        </p:nvSpPr>
        <p:spPr>
          <a:xfrm>
            <a:off x="1941450" y="2425651"/>
            <a:ext cx="8309079" cy="8280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2400">
                <a:solidFill>
                  <a:srgbClr val="FFFFFF"/>
                </a:solidFill>
                <a:latin typeface="Century Gothic"/>
                <a:ea typeface="Century Gothic"/>
                <a:cs typeface="Century Gothic"/>
                <a:sym typeface="Century Gothic"/>
              </a:defRPr>
            </a:lvl1pPr>
          </a:lstStyle>
          <a:p>
            <a:r>
              <a:rPr dirty="0">
                <a:solidFill>
                  <a:schemeClr val="tx1">
                    <a:lumMod val="95000"/>
                    <a:lumOff val="5000"/>
                  </a:schemeClr>
                </a:solidFill>
                <a:latin typeface="Myriad Apple Text" panose="02000400000000000000" pitchFamily="2" charset="0"/>
              </a:rPr>
              <a:t>Talk to one-or-two friends about forming a Bible Study accountability group</a:t>
            </a:r>
            <a:r>
              <a:rPr lang="en-US" dirty="0">
                <a:solidFill>
                  <a:schemeClr val="tx1">
                    <a:lumMod val="95000"/>
                    <a:lumOff val="5000"/>
                  </a:schemeClr>
                </a:solidFill>
                <a:latin typeface="Myriad Apple Text" panose="02000400000000000000" pitchFamily="2" charset="0"/>
              </a:rPr>
              <a:t>.</a:t>
            </a:r>
            <a:endParaRPr dirty="0">
              <a:solidFill>
                <a:schemeClr val="tx1">
                  <a:lumMod val="95000"/>
                  <a:lumOff val="5000"/>
                </a:schemeClr>
              </a:solidFill>
              <a:latin typeface="Myriad Apple Text" panose="02000400000000000000" pitchFamily="2" charset="0"/>
            </a:endParaRPr>
          </a:p>
        </p:txBody>
      </p:sp>
      <p:sp>
        <p:nvSpPr>
          <p:cNvPr id="279" name="Rectangle 5"/>
          <p:cNvSpPr txBox="1"/>
          <p:nvPr/>
        </p:nvSpPr>
        <p:spPr>
          <a:xfrm>
            <a:off x="1463957" y="3432327"/>
            <a:ext cx="9264065" cy="1564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defRPr sz="2400">
                <a:solidFill>
                  <a:srgbClr val="FFFFFF"/>
                </a:solidFill>
                <a:latin typeface="Century Gothic"/>
                <a:ea typeface="Century Gothic"/>
                <a:cs typeface="Century Gothic"/>
                <a:sym typeface="Century Gothic"/>
              </a:defRPr>
            </a:pPr>
            <a:r>
              <a:rPr dirty="0">
                <a:solidFill>
                  <a:schemeClr val="tx1">
                    <a:lumMod val="95000"/>
                    <a:lumOff val="5000"/>
                  </a:schemeClr>
                </a:solidFill>
                <a:latin typeface="Myriad Apple Text" panose="02000400000000000000" pitchFamily="2" charset="0"/>
              </a:rPr>
              <a:t>Do not learn alone. Grow in this discipline of Bible Study with someone else. Pray about the person you should take by the  hand and pour into! Learning should never be a self-centered endeavor. It should be</a:t>
            </a:r>
            <a:endParaRPr lang="en-US" dirty="0">
              <a:solidFill>
                <a:schemeClr val="tx1">
                  <a:lumMod val="95000"/>
                  <a:lumOff val="5000"/>
                </a:schemeClr>
              </a:solidFill>
              <a:latin typeface="Myriad Apple Text" panose="02000400000000000000" pitchFamily="2" charset="0"/>
            </a:endParaRPr>
          </a:p>
          <a:p>
            <a:pPr algn="ctr">
              <a:defRPr sz="2400">
                <a:solidFill>
                  <a:srgbClr val="FFFFFF"/>
                </a:solidFill>
                <a:latin typeface="Century Gothic"/>
                <a:ea typeface="Century Gothic"/>
                <a:cs typeface="Century Gothic"/>
                <a:sym typeface="Century Gothic"/>
              </a:defRPr>
            </a:pPr>
            <a:r>
              <a:rPr dirty="0">
                <a:solidFill>
                  <a:schemeClr val="tx1">
                    <a:lumMod val="95000"/>
                    <a:lumOff val="5000"/>
                  </a:schemeClr>
                </a:solidFill>
                <a:latin typeface="Myriad Apple Text" panose="02000400000000000000" pitchFamily="2" charset="0"/>
              </a:rPr>
              <a:t> other</a:t>
            </a:r>
            <a:r>
              <a:rPr lang="en-US" dirty="0">
                <a:solidFill>
                  <a:schemeClr val="tx1">
                    <a:lumMod val="95000"/>
                    <a:lumOff val="5000"/>
                  </a:schemeClr>
                </a:solidFill>
                <a:latin typeface="Myriad Apple Text" panose="02000400000000000000" pitchFamily="2" charset="0"/>
              </a:rPr>
              <a:t>s</a:t>
            </a:r>
            <a:r>
              <a:rPr dirty="0">
                <a:solidFill>
                  <a:schemeClr val="tx1">
                    <a:lumMod val="95000"/>
                    <a:lumOff val="5000"/>
                  </a:schemeClr>
                </a:solidFill>
                <a:latin typeface="Myriad Apple Text" panose="02000400000000000000" pitchFamily="2" charset="0"/>
              </a:rPr>
              <a:t>-centered.</a:t>
            </a:r>
          </a:p>
        </p:txBody>
      </p:sp>
      <p:sp>
        <p:nvSpPr>
          <p:cNvPr id="280" name="Rectangle 7"/>
          <p:cNvSpPr txBox="1"/>
          <p:nvPr/>
        </p:nvSpPr>
        <p:spPr>
          <a:xfrm>
            <a:off x="1710005" y="5177665"/>
            <a:ext cx="8771968" cy="8280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2400">
                <a:solidFill>
                  <a:srgbClr val="FFFFFF"/>
                </a:solidFill>
                <a:latin typeface="Century Gothic"/>
                <a:ea typeface="Century Gothic"/>
                <a:cs typeface="Century Gothic"/>
                <a:sym typeface="Century Gothic"/>
              </a:defRPr>
            </a:lvl1pPr>
          </a:lstStyle>
          <a:p>
            <a:r>
              <a:rPr dirty="0">
                <a:solidFill>
                  <a:schemeClr val="tx1">
                    <a:lumMod val="95000"/>
                    <a:lumOff val="5000"/>
                  </a:schemeClr>
                </a:solidFill>
                <a:latin typeface="Myriad Apple Text" panose="02000400000000000000" pitchFamily="2" charset="0"/>
              </a:rPr>
              <a:t>If you are currently in a small group, discuss with the members if this should become a TRUE</a:t>
            </a:r>
            <a:r>
              <a:rPr lang="en-US" dirty="0">
                <a:solidFill>
                  <a:schemeClr val="tx1">
                    <a:lumMod val="95000"/>
                    <a:lumOff val="5000"/>
                  </a:schemeClr>
                </a:solidFill>
                <a:latin typeface="Myriad Apple Text" panose="02000400000000000000" pitchFamily="2" charset="0"/>
              </a:rPr>
              <a:t>^</a:t>
            </a:r>
            <a:r>
              <a:rPr dirty="0">
                <a:solidFill>
                  <a:schemeClr val="tx1">
                    <a:lumMod val="95000"/>
                    <a:lumOff val="5000"/>
                  </a:schemeClr>
                </a:solidFill>
                <a:latin typeface="Myriad Apple Text" panose="02000400000000000000" pitchFamily="2" charset="0"/>
              </a:rPr>
              <a:t>NORTH small group</a:t>
            </a:r>
            <a:r>
              <a:rPr lang="en-US" dirty="0">
                <a:solidFill>
                  <a:schemeClr val="tx1">
                    <a:lumMod val="95000"/>
                    <a:lumOff val="5000"/>
                  </a:schemeClr>
                </a:solidFill>
                <a:latin typeface="Myriad Apple Text" panose="02000400000000000000" pitchFamily="2" charset="0"/>
              </a:rPr>
              <a:t>.</a:t>
            </a:r>
            <a:endParaRPr dirty="0">
              <a:solidFill>
                <a:schemeClr val="tx1">
                  <a:lumMod val="95000"/>
                  <a:lumOff val="5000"/>
                </a:schemeClr>
              </a:solidFill>
              <a:latin typeface="Myriad Apple Text" panose="02000400000000000000" pitchFamily="2" charset="0"/>
            </a:endParaRP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27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2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 grpId="0" animBg="1" advAuto="0"/>
      <p:bldP spid="279" grpId="0" animBg="1" advAuto="0"/>
      <p:bldP spid="280" grpId="0"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73DEC49C-41FB-4D48-99A8-D81E0F594E48}"/>
              </a:ext>
            </a:extLst>
          </p:cNvPr>
          <p:cNvPicPr>
            <a:picLocks noChangeAspect="1"/>
          </p:cNvPicPr>
          <p:nvPr/>
        </p:nvPicPr>
        <p:blipFill>
          <a:blip r:embed="rId2"/>
          <a:stretch>
            <a:fillRect/>
          </a:stretch>
        </p:blipFill>
        <p:spPr>
          <a:xfrm>
            <a:off x="-18285" y="0"/>
            <a:ext cx="12185501" cy="6858000"/>
          </a:xfrm>
          <a:prstGeom prst="rect">
            <a:avLst/>
          </a:prstGeom>
        </p:spPr>
      </p:pic>
      <p:sp>
        <p:nvSpPr>
          <p:cNvPr id="3" name="Rectangle 2"/>
          <p:cNvSpPr/>
          <p:nvPr/>
        </p:nvSpPr>
        <p:spPr>
          <a:xfrm>
            <a:off x="1115197" y="3684369"/>
            <a:ext cx="9961605" cy="2585323"/>
          </a:xfrm>
          <a:prstGeom prst="rect">
            <a:avLst/>
          </a:prstGeom>
        </p:spPr>
        <p:txBody>
          <a:bodyPr wrap="square">
            <a:spAutoFit/>
          </a:bodyPr>
          <a:lstStyle/>
          <a:p>
            <a:pPr algn="ctr"/>
            <a:br>
              <a:rPr lang="en-US" altLang="x-none" dirty="0">
                <a:latin typeface="Myriad Apple Text" panose="02000400000000000000" pitchFamily="2" charset="0"/>
              </a:rPr>
            </a:br>
            <a:r>
              <a:rPr lang="en-US" altLang="x-none" sz="3600" dirty="0">
                <a:latin typeface="Myriad Apple Text" panose="02000400000000000000" pitchFamily="2" charset="0"/>
                <a:ea typeface="Avenir Next" charset="0"/>
                <a:cs typeface="Avenir Next" charset="0"/>
              </a:rPr>
              <a:t>FINISHED FILES ARE THE RE-</a:t>
            </a:r>
            <a:br>
              <a:rPr lang="en-US" altLang="x-none" sz="3600" dirty="0">
                <a:latin typeface="Myriad Apple Text" panose="02000400000000000000" pitchFamily="2" charset="0"/>
                <a:ea typeface="Avenir Next" charset="0"/>
                <a:cs typeface="Avenir Next" charset="0"/>
              </a:rPr>
            </a:br>
            <a:r>
              <a:rPr lang="en-US" altLang="x-none" sz="3600" dirty="0">
                <a:latin typeface="Myriad Apple Text" panose="02000400000000000000" pitchFamily="2" charset="0"/>
                <a:ea typeface="Avenir Next" charset="0"/>
                <a:cs typeface="Avenir Next" charset="0"/>
              </a:rPr>
              <a:t>SULT OF YEARS OF SCIENTIF-</a:t>
            </a:r>
            <a:br>
              <a:rPr lang="en-US" altLang="x-none" sz="3600" dirty="0">
                <a:latin typeface="Myriad Apple Text" panose="02000400000000000000" pitchFamily="2" charset="0"/>
                <a:ea typeface="Avenir Next" charset="0"/>
                <a:cs typeface="Avenir Next" charset="0"/>
              </a:rPr>
            </a:br>
            <a:r>
              <a:rPr lang="en-US" altLang="x-none" sz="3600" dirty="0">
                <a:latin typeface="Myriad Apple Text" panose="02000400000000000000" pitchFamily="2" charset="0"/>
                <a:ea typeface="Avenir Next" charset="0"/>
                <a:cs typeface="Avenir Next" charset="0"/>
              </a:rPr>
              <a:t>IC STUDY COMBINED WITH</a:t>
            </a:r>
            <a:br>
              <a:rPr lang="en-US" altLang="x-none" sz="3600" dirty="0">
                <a:latin typeface="Myriad Apple Text" panose="02000400000000000000" pitchFamily="2" charset="0"/>
                <a:ea typeface="Avenir Next" charset="0"/>
                <a:cs typeface="Avenir Next" charset="0"/>
              </a:rPr>
            </a:br>
            <a:r>
              <a:rPr lang="en-US" altLang="x-none" sz="3600" dirty="0">
                <a:latin typeface="Myriad Apple Text" panose="02000400000000000000" pitchFamily="2" charset="0"/>
                <a:ea typeface="Avenir Next" charset="0"/>
                <a:cs typeface="Avenir Next" charset="0"/>
              </a:rPr>
              <a:t>THE EXPERIENCE OF YEARS.</a:t>
            </a:r>
            <a:endParaRPr lang="en-US" sz="3600" dirty="0">
              <a:latin typeface="Myriad Apple Text" panose="02000400000000000000" pitchFamily="2" charset="0"/>
              <a:ea typeface="Avenir Next" charset="0"/>
              <a:cs typeface="Avenir Next" charset="0"/>
            </a:endParaRPr>
          </a:p>
        </p:txBody>
      </p:sp>
      <p:sp>
        <p:nvSpPr>
          <p:cNvPr id="6" name="Rectangle 5">
            <a:extLst>
              <a:ext uri="{FF2B5EF4-FFF2-40B4-BE49-F238E27FC236}">
                <a16:creationId xmlns:a16="http://schemas.microsoft.com/office/drawing/2014/main" id="{40ECEAA2-E22A-B84E-8C43-3D565A0E1600}"/>
              </a:ext>
            </a:extLst>
          </p:cNvPr>
          <p:cNvSpPr/>
          <p:nvPr/>
        </p:nvSpPr>
        <p:spPr>
          <a:xfrm>
            <a:off x="1115196" y="1115630"/>
            <a:ext cx="9961605" cy="2554545"/>
          </a:xfrm>
          <a:prstGeom prst="rect">
            <a:avLst/>
          </a:prstGeom>
        </p:spPr>
        <p:txBody>
          <a:bodyPr wrap="square">
            <a:spAutoFit/>
          </a:bodyPr>
          <a:lstStyle/>
          <a:p>
            <a:pPr algn="ctr"/>
            <a:r>
              <a:rPr lang="en-US" altLang="x-none" sz="4000" dirty="0">
                <a:latin typeface="Myriad Apple Text" panose="02000400000000000000" pitchFamily="2" charset="0"/>
              </a:rPr>
              <a:t>Count the F’s in the following sentence. Count only once, don’t go back a second time. </a:t>
            </a:r>
          </a:p>
          <a:p>
            <a:pPr algn="ctr"/>
            <a:endParaRPr lang="en-US" sz="4000" dirty="0">
              <a:latin typeface="Myriad Apple Text" panose="02000400000000000000" pitchFamily="2" charset="0"/>
              <a:ea typeface="Avenir Next" charset="0"/>
              <a:cs typeface="Avenir Next" charset="0"/>
            </a:endParaRPr>
          </a:p>
          <a:p>
            <a:pPr algn="ctr"/>
            <a:r>
              <a:rPr lang="en-US" sz="4000" dirty="0">
                <a:latin typeface="Myriad Apple Text" panose="02000400000000000000" pitchFamily="2" charset="0"/>
                <a:ea typeface="Avenir Next" charset="0"/>
                <a:cs typeface="Avenir Next" charset="0"/>
              </a:rPr>
              <a:t>Read this sentence:</a:t>
            </a:r>
          </a:p>
        </p:txBody>
      </p:sp>
      <p:sp>
        <p:nvSpPr>
          <p:cNvPr id="7" name="Oval 4">
            <a:extLst>
              <a:ext uri="{FF2B5EF4-FFF2-40B4-BE49-F238E27FC236}">
                <a16:creationId xmlns:a16="http://schemas.microsoft.com/office/drawing/2014/main" id="{323BB023-9E1F-F345-ACE4-7433CB510528}"/>
              </a:ext>
            </a:extLst>
          </p:cNvPr>
          <p:cNvSpPr>
            <a:spLocks noChangeArrowheads="1"/>
          </p:cNvSpPr>
          <p:nvPr/>
        </p:nvSpPr>
        <p:spPr bwMode="auto">
          <a:xfrm>
            <a:off x="6138098" y="4395658"/>
            <a:ext cx="965200" cy="787400"/>
          </a:xfrm>
          <a:prstGeom prst="ellipse">
            <a:avLst/>
          </a:prstGeom>
          <a:noFill/>
          <a:ln w="63500" cap="sq" cmpd="sng">
            <a:solidFill>
              <a:srgbClr val="FFFF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90000"/>
              <a:buFont typeface="Wingdings" charset="2"/>
              <a:buBlip>
                <a:blip r:embed="rId3"/>
              </a:buBlip>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lr>
                <a:schemeClr val="accent2"/>
              </a:buClr>
              <a:buSzPct val="90000"/>
              <a:buFont typeface="Wingdings" charset="2"/>
              <a:buBlip>
                <a:blip r:embed="rId4"/>
              </a:buBlip>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lr>
                <a:schemeClr val="folHlink"/>
              </a:buClr>
              <a:buSzPct val="90000"/>
              <a:buFont typeface="Wingdings" charset="2"/>
              <a:buBlip>
                <a:blip r:embed="rId5"/>
              </a:buBlip>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folHlink"/>
              </a:buClr>
              <a:buSzPct val="90000"/>
              <a:buFont typeface="Wingdings" charset="2"/>
              <a:buBlip>
                <a:blip r:embed="rId5"/>
              </a:buBlip>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folHlink"/>
              </a:buClr>
              <a:buSzPct val="90000"/>
              <a:buFont typeface="Wingdings" charset="2"/>
              <a:buBlip>
                <a:blip r:embed="rId5"/>
              </a:buBlip>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folHlink"/>
              </a:buClr>
              <a:buSzPct val="90000"/>
              <a:buFont typeface="Wingdings" charset="2"/>
              <a:buBlip>
                <a:blip r:embed="rId5"/>
              </a:buBlip>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folHlink"/>
              </a:buClr>
              <a:buSzPct val="90000"/>
              <a:buFont typeface="Wingdings" charset="2"/>
              <a:buBlip>
                <a:blip r:embed="rId5"/>
              </a:buBlip>
              <a:defRPr sz="2000">
                <a:solidFill>
                  <a:schemeClr val="tx1"/>
                </a:solidFill>
                <a:latin typeface="Arial" charset="0"/>
                <a:ea typeface="ＭＳ Ｐゴシック" charset="-128"/>
              </a:defRPr>
            </a:lvl9pPr>
          </a:lstStyle>
          <a:p>
            <a:pPr>
              <a:spcBef>
                <a:spcPct val="0"/>
              </a:spcBef>
              <a:buClrTx/>
              <a:buSzTx/>
              <a:buFontTx/>
              <a:buNone/>
            </a:pPr>
            <a:endParaRPr lang="x-none" altLang="x-none" sz="2400">
              <a:solidFill>
                <a:schemeClr val="bg1"/>
              </a:solidFill>
            </a:endParaRPr>
          </a:p>
        </p:txBody>
      </p:sp>
      <p:sp>
        <p:nvSpPr>
          <p:cNvPr id="8" name="Oval 4">
            <a:extLst>
              <a:ext uri="{FF2B5EF4-FFF2-40B4-BE49-F238E27FC236}">
                <a16:creationId xmlns:a16="http://schemas.microsoft.com/office/drawing/2014/main" id="{98D8DDB6-335D-D04C-85EF-7A9FA0291A1C}"/>
              </a:ext>
            </a:extLst>
          </p:cNvPr>
          <p:cNvSpPr>
            <a:spLocks noChangeArrowheads="1"/>
          </p:cNvSpPr>
          <p:nvPr/>
        </p:nvSpPr>
        <p:spPr bwMode="auto">
          <a:xfrm>
            <a:off x="4956332" y="3855711"/>
            <a:ext cx="965200" cy="787400"/>
          </a:xfrm>
          <a:prstGeom prst="ellipse">
            <a:avLst/>
          </a:prstGeom>
          <a:noFill/>
          <a:ln w="63500" cap="sq" cmpd="sng">
            <a:solidFill>
              <a:srgbClr val="FFFF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90000"/>
              <a:buFont typeface="Wingdings" charset="2"/>
              <a:buBlip>
                <a:blip r:embed="rId3"/>
              </a:buBlip>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lr>
                <a:schemeClr val="accent2"/>
              </a:buClr>
              <a:buSzPct val="90000"/>
              <a:buFont typeface="Wingdings" charset="2"/>
              <a:buBlip>
                <a:blip r:embed="rId4"/>
              </a:buBlip>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lr>
                <a:schemeClr val="folHlink"/>
              </a:buClr>
              <a:buSzPct val="90000"/>
              <a:buFont typeface="Wingdings" charset="2"/>
              <a:buBlip>
                <a:blip r:embed="rId5"/>
              </a:buBlip>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folHlink"/>
              </a:buClr>
              <a:buSzPct val="90000"/>
              <a:buFont typeface="Wingdings" charset="2"/>
              <a:buBlip>
                <a:blip r:embed="rId5"/>
              </a:buBlip>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folHlink"/>
              </a:buClr>
              <a:buSzPct val="90000"/>
              <a:buFont typeface="Wingdings" charset="2"/>
              <a:buBlip>
                <a:blip r:embed="rId5"/>
              </a:buBlip>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folHlink"/>
              </a:buClr>
              <a:buSzPct val="90000"/>
              <a:buFont typeface="Wingdings" charset="2"/>
              <a:buBlip>
                <a:blip r:embed="rId5"/>
              </a:buBlip>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folHlink"/>
              </a:buClr>
              <a:buSzPct val="90000"/>
              <a:buFont typeface="Wingdings" charset="2"/>
              <a:buBlip>
                <a:blip r:embed="rId5"/>
              </a:buBlip>
              <a:defRPr sz="2000">
                <a:solidFill>
                  <a:schemeClr val="tx1"/>
                </a:solidFill>
                <a:latin typeface="Arial" charset="0"/>
                <a:ea typeface="ＭＳ Ｐゴシック" charset="-128"/>
              </a:defRPr>
            </a:lvl9pPr>
          </a:lstStyle>
          <a:p>
            <a:pPr>
              <a:spcBef>
                <a:spcPct val="0"/>
              </a:spcBef>
              <a:buClrTx/>
              <a:buSzTx/>
              <a:buFontTx/>
              <a:buNone/>
            </a:pPr>
            <a:endParaRPr lang="x-none" altLang="x-none" sz="2400">
              <a:solidFill>
                <a:schemeClr val="bg1"/>
              </a:solidFill>
            </a:endParaRPr>
          </a:p>
        </p:txBody>
      </p:sp>
      <p:sp>
        <p:nvSpPr>
          <p:cNvPr id="9" name="Oval 4">
            <a:extLst>
              <a:ext uri="{FF2B5EF4-FFF2-40B4-BE49-F238E27FC236}">
                <a16:creationId xmlns:a16="http://schemas.microsoft.com/office/drawing/2014/main" id="{7A47B7C5-57EC-CF4E-B94E-51E4BD38BEB4}"/>
              </a:ext>
            </a:extLst>
          </p:cNvPr>
          <p:cNvSpPr>
            <a:spLocks noChangeArrowheads="1"/>
          </p:cNvSpPr>
          <p:nvPr/>
        </p:nvSpPr>
        <p:spPr bwMode="auto">
          <a:xfrm>
            <a:off x="6541676" y="5500647"/>
            <a:ext cx="965200" cy="787400"/>
          </a:xfrm>
          <a:prstGeom prst="ellipse">
            <a:avLst/>
          </a:prstGeom>
          <a:noFill/>
          <a:ln w="63500" cap="sq" cmpd="sng">
            <a:solidFill>
              <a:srgbClr val="FFFF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90000"/>
              <a:buFont typeface="Wingdings" charset="2"/>
              <a:buBlip>
                <a:blip r:embed="rId3"/>
              </a:buBlip>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lr>
                <a:schemeClr val="accent2"/>
              </a:buClr>
              <a:buSzPct val="90000"/>
              <a:buFont typeface="Wingdings" charset="2"/>
              <a:buBlip>
                <a:blip r:embed="rId4"/>
              </a:buBlip>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lr>
                <a:schemeClr val="folHlink"/>
              </a:buClr>
              <a:buSzPct val="90000"/>
              <a:buFont typeface="Wingdings" charset="2"/>
              <a:buBlip>
                <a:blip r:embed="rId5"/>
              </a:buBlip>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folHlink"/>
              </a:buClr>
              <a:buSzPct val="90000"/>
              <a:buFont typeface="Wingdings" charset="2"/>
              <a:buBlip>
                <a:blip r:embed="rId5"/>
              </a:buBlip>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folHlink"/>
              </a:buClr>
              <a:buSzPct val="90000"/>
              <a:buFont typeface="Wingdings" charset="2"/>
              <a:buBlip>
                <a:blip r:embed="rId5"/>
              </a:buBlip>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folHlink"/>
              </a:buClr>
              <a:buSzPct val="90000"/>
              <a:buFont typeface="Wingdings" charset="2"/>
              <a:buBlip>
                <a:blip r:embed="rId5"/>
              </a:buBlip>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folHlink"/>
              </a:buClr>
              <a:buSzPct val="90000"/>
              <a:buFont typeface="Wingdings" charset="2"/>
              <a:buBlip>
                <a:blip r:embed="rId5"/>
              </a:buBlip>
              <a:defRPr sz="2000">
                <a:solidFill>
                  <a:schemeClr val="tx1"/>
                </a:solidFill>
                <a:latin typeface="Arial" charset="0"/>
                <a:ea typeface="ＭＳ Ｐゴシック" charset="-128"/>
              </a:defRPr>
            </a:lvl9pPr>
          </a:lstStyle>
          <a:p>
            <a:pPr>
              <a:spcBef>
                <a:spcPct val="0"/>
              </a:spcBef>
              <a:buClrTx/>
              <a:buSzTx/>
              <a:buFontTx/>
              <a:buNone/>
            </a:pPr>
            <a:endParaRPr lang="x-none" altLang="x-none" sz="2400">
              <a:solidFill>
                <a:schemeClr val="bg1"/>
              </a:solidFill>
            </a:endParaRPr>
          </a:p>
        </p:txBody>
      </p:sp>
      <p:sp>
        <p:nvSpPr>
          <p:cNvPr id="10" name="Oval 4">
            <a:extLst>
              <a:ext uri="{FF2B5EF4-FFF2-40B4-BE49-F238E27FC236}">
                <a16:creationId xmlns:a16="http://schemas.microsoft.com/office/drawing/2014/main" id="{4F542764-0838-EC42-99E0-404DF6FA404A}"/>
              </a:ext>
            </a:extLst>
          </p:cNvPr>
          <p:cNvSpPr>
            <a:spLocks noChangeArrowheads="1"/>
          </p:cNvSpPr>
          <p:nvPr/>
        </p:nvSpPr>
        <p:spPr bwMode="auto">
          <a:xfrm>
            <a:off x="8016567" y="4395658"/>
            <a:ext cx="965200" cy="787400"/>
          </a:xfrm>
          <a:prstGeom prst="ellipse">
            <a:avLst/>
          </a:prstGeom>
          <a:noFill/>
          <a:ln w="63500" cap="sq" cmpd="sng">
            <a:solidFill>
              <a:srgbClr val="FFFF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90000"/>
              <a:buFont typeface="Wingdings" charset="2"/>
              <a:buBlip>
                <a:blip r:embed="rId3"/>
              </a:buBlip>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lr>
                <a:schemeClr val="accent2"/>
              </a:buClr>
              <a:buSzPct val="90000"/>
              <a:buFont typeface="Wingdings" charset="2"/>
              <a:buBlip>
                <a:blip r:embed="rId4"/>
              </a:buBlip>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lr>
                <a:schemeClr val="folHlink"/>
              </a:buClr>
              <a:buSzPct val="90000"/>
              <a:buFont typeface="Wingdings" charset="2"/>
              <a:buBlip>
                <a:blip r:embed="rId5"/>
              </a:buBlip>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folHlink"/>
              </a:buClr>
              <a:buSzPct val="90000"/>
              <a:buFont typeface="Wingdings" charset="2"/>
              <a:buBlip>
                <a:blip r:embed="rId5"/>
              </a:buBlip>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folHlink"/>
              </a:buClr>
              <a:buSzPct val="90000"/>
              <a:buFont typeface="Wingdings" charset="2"/>
              <a:buBlip>
                <a:blip r:embed="rId5"/>
              </a:buBlip>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folHlink"/>
              </a:buClr>
              <a:buSzPct val="90000"/>
              <a:buFont typeface="Wingdings" charset="2"/>
              <a:buBlip>
                <a:blip r:embed="rId5"/>
              </a:buBlip>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folHlink"/>
              </a:buClr>
              <a:buSzPct val="90000"/>
              <a:buFont typeface="Wingdings" charset="2"/>
              <a:buBlip>
                <a:blip r:embed="rId5"/>
              </a:buBlip>
              <a:defRPr sz="2000">
                <a:solidFill>
                  <a:schemeClr val="tx1"/>
                </a:solidFill>
                <a:latin typeface="Arial" charset="0"/>
                <a:ea typeface="ＭＳ Ｐゴシック" charset="-128"/>
              </a:defRPr>
            </a:lvl9pPr>
          </a:lstStyle>
          <a:p>
            <a:pPr>
              <a:spcBef>
                <a:spcPct val="0"/>
              </a:spcBef>
              <a:buClrTx/>
              <a:buSzTx/>
              <a:buFontTx/>
              <a:buNone/>
            </a:pPr>
            <a:endParaRPr lang="x-none" altLang="x-none" sz="2400">
              <a:solidFill>
                <a:schemeClr val="bg1"/>
              </a:solidFill>
            </a:endParaRPr>
          </a:p>
        </p:txBody>
      </p:sp>
      <p:sp>
        <p:nvSpPr>
          <p:cNvPr id="11" name="Oval 4">
            <a:extLst>
              <a:ext uri="{FF2B5EF4-FFF2-40B4-BE49-F238E27FC236}">
                <a16:creationId xmlns:a16="http://schemas.microsoft.com/office/drawing/2014/main" id="{E1C9B8EF-62F7-EE41-87A1-55A8B2E254EB}"/>
              </a:ext>
            </a:extLst>
          </p:cNvPr>
          <p:cNvSpPr>
            <a:spLocks noChangeArrowheads="1"/>
          </p:cNvSpPr>
          <p:nvPr/>
        </p:nvSpPr>
        <p:spPr bwMode="auto">
          <a:xfrm>
            <a:off x="3073550" y="3859912"/>
            <a:ext cx="965200" cy="787400"/>
          </a:xfrm>
          <a:prstGeom prst="ellipse">
            <a:avLst/>
          </a:prstGeom>
          <a:noFill/>
          <a:ln w="63500" cap="sq" cmpd="sng">
            <a:solidFill>
              <a:srgbClr val="FFFF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90000"/>
              <a:buFont typeface="Wingdings" charset="2"/>
              <a:buBlip>
                <a:blip r:embed="rId3"/>
              </a:buBlip>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lr>
                <a:schemeClr val="accent2"/>
              </a:buClr>
              <a:buSzPct val="90000"/>
              <a:buFont typeface="Wingdings" charset="2"/>
              <a:buBlip>
                <a:blip r:embed="rId4"/>
              </a:buBlip>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lr>
                <a:schemeClr val="folHlink"/>
              </a:buClr>
              <a:buSzPct val="90000"/>
              <a:buFont typeface="Wingdings" charset="2"/>
              <a:buBlip>
                <a:blip r:embed="rId5"/>
              </a:buBlip>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folHlink"/>
              </a:buClr>
              <a:buSzPct val="90000"/>
              <a:buFont typeface="Wingdings" charset="2"/>
              <a:buBlip>
                <a:blip r:embed="rId5"/>
              </a:buBlip>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folHlink"/>
              </a:buClr>
              <a:buSzPct val="90000"/>
              <a:buFont typeface="Wingdings" charset="2"/>
              <a:buBlip>
                <a:blip r:embed="rId5"/>
              </a:buBlip>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folHlink"/>
              </a:buClr>
              <a:buSzPct val="90000"/>
              <a:buFont typeface="Wingdings" charset="2"/>
              <a:buBlip>
                <a:blip r:embed="rId5"/>
              </a:buBlip>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folHlink"/>
              </a:buClr>
              <a:buSzPct val="90000"/>
              <a:buFont typeface="Wingdings" charset="2"/>
              <a:buBlip>
                <a:blip r:embed="rId5"/>
              </a:buBlip>
              <a:defRPr sz="2000">
                <a:solidFill>
                  <a:schemeClr val="tx1"/>
                </a:solidFill>
                <a:latin typeface="Arial" charset="0"/>
                <a:ea typeface="ＭＳ Ｐゴシック" charset="-128"/>
              </a:defRPr>
            </a:lvl9pPr>
          </a:lstStyle>
          <a:p>
            <a:pPr>
              <a:spcBef>
                <a:spcPct val="0"/>
              </a:spcBef>
              <a:buClrTx/>
              <a:buSzTx/>
              <a:buFontTx/>
              <a:buNone/>
            </a:pPr>
            <a:endParaRPr lang="x-none" altLang="x-none" sz="2400">
              <a:solidFill>
                <a:schemeClr val="bg1"/>
              </a:solidFill>
            </a:endParaRPr>
          </a:p>
        </p:txBody>
      </p:sp>
      <p:sp>
        <p:nvSpPr>
          <p:cNvPr id="12" name="Oval 4">
            <a:extLst>
              <a:ext uri="{FF2B5EF4-FFF2-40B4-BE49-F238E27FC236}">
                <a16:creationId xmlns:a16="http://schemas.microsoft.com/office/drawing/2014/main" id="{40B5954E-98F8-2641-A830-5C71830BD8B5}"/>
              </a:ext>
            </a:extLst>
          </p:cNvPr>
          <p:cNvSpPr>
            <a:spLocks noChangeArrowheads="1"/>
          </p:cNvSpPr>
          <p:nvPr/>
        </p:nvSpPr>
        <p:spPr bwMode="auto">
          <a:xfrm>
            <a:off x="4265331" y="4395658"/>
            <a:ext cx="965200" cy="787400"/>
          </a:xfrm>
          <a:prstGeom prst="ellipse">
            <a:avLst/>
          </a:prstGeom>
          <a:noFill/>
          <a:ln w="63500" cap="sq" cmpd="sng">
            <a:solidFill>
              <a:srgbClr val="FFFF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90000"/>
              <a:buFont typeface="Wingdings" charset="2"/>
              <a:buBlip>
                <a:blip r:embed="rId3"/>
              </a:buBlip>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lr>
                <a:schemeClr val="accent2"/>
              </a:buClr>
              <a:buSzPct val="90000"/>
              <a:buFont typeface="Wingdings" charset="2"/>
              <a:buBlip>
                <a:blip r:embed="rId4"/>
              </a:buBlip>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lr>
                <a:schemeClr val="folHlink"/>
              </a:buClr>
              <a:buSzPct val="90000"/>
              <a:buFont typeface="Wingdings" charset="2"/>
              <a:buBlip>
                <a:blip r:embed="rId5"/>
              </a:buBlip>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folHlink"/>
              </a:buClr>
              <a:buSzPct val="90000"/>
              <a:buFont typeface="Wingdings" charset="2"/>
              <a:buBlip>
                <a:blip r:embed="rId5"/>
              </a:buBlip>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folHlink"/>
              </a:buClr>
              <a:buSzPct val="90000"/>
              <a:buFont typeface="Wingdings" charset="2"/>
              <a:buBlip>
                <a:blip r:embed="rId5"/>
              </a:buBlip>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folHlink"/>
              </a:buClr>
              <a:buSzPct val="90000"/>
              <a:buFont typeface="Wingdings" charset="2"/>
              <a:buBlip>
                <a:blip r:embed="rId5"/>
              </a:buBlip>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folHlink"/>
              </a:buClr>
              <a:buSzPct val="90000"/>
              <a:buFont typeface="Wingdings" charset="2"/>
              <a:buBlip>
                <a:blip r:embed="rId5"/>
              </a:buBlip>
              <a:defRPr sz="2000">
                <a:solidFill>
                  <a:schemeClr val="tx1"/>
                </a:solidFill>
                <a:latin typeface="Arial" charset="0"/>
                <a:ea typeface="ＭＳ Ｐゴシック" charset="-128"/>
              </a:defRPr>
            </a:lvl9pPr>
          </a:lstStyle>
          <a:p>
            <a:pPr>
              <a:spcBef>
                <a:spcPct val="0"/>
              </a:spcBef>
              <a:buClrTx/>
              <a:buSzTx/>
              <a:buFontTx/>
              <a:buNone/>
            </a:pPr>
            <a:endParaRPr lang="x-none" altLang="x-none" sz="2400">
              <a:solidFill>
                <a:schemeClr val="bg1"/>
              </a:solidFill>
            </a:endParaRPr>
          </a:p>
        </p:txBody>
      </p:sp>
    </p:spTree>
    <p:extLst>
      <p:ext uri="{BB962C8B-B14F-4D97-AF65-F5344CB8AC3E}">
        <p14:creationId xmlns:p14="http://schemas.microsoft.com/office/powerpoint/2010/main" val="4250685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000" fill="hold"/>
                                        <p:tgtEl>
                                          <p:spTgt spid="9"/>
                                        </p:tgtEl>
                                        <p:attrNameLst>
                                          <p:attrName>ppt_x</p:attrName>
                                        </p:attrNameLst>
                                      </p:cBhvr>
                                      <p:tavLst>
                                        <p:tav tm="0">
                                          <p:val>
                                            <p:strVal val="#ppt_x"/>
                                          </p:val>
                                        </p:tav>
                                        <p:tav tm="100000">
                                          <p:val>
                                            <p:strVal val="#ppt_x"/>
                                          </p:val>
                                        </p:tav>
                                      </p:tavLst>
                                    </p:anim>
                                    <p:anim calcmode="lin" valueType="num">
                                      <p:cBhvr additive="base">
                                        <p:cTn id="16" dur="10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000" fill="hold"/>
                                        <p:tgtEl>
                                          <p:spTgt spid="10"/>
                                        </p:tgtEl>
                                        <p:attrNameLst>
                                          <p:attrName>ppt_x</p:attrName>
                                        </p:attrNameLst>
                                      </p:cBhvr>
                                      <p:tavLst>
                                        <p:tav tm="0">
                                          <p:val>
                                            <p:strVal val="#ppt_x"/>
                                          </p:val>
                                        </p:tav>
                                        <p:tav tm="100000">
                                          <p:val>
                                            <p:strVal val="#ppt_x"/>
                                          </p:val>
                                        </p:tav>
                                      </p:tavLst>
                                    </p:anim>
                                    <p:anim calcmode="lin" valueType="num">
                                      <p:cBhvr additive="base">
                                        <p:cTn id="20" dur="10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1000" fill="hold"/>
                                        <p:tgtEl>
                                          <p:spTgt spid="11"/>
                                        </p:tgtEl>
                                        <p:attrNameLst>
                                          <p:attrName>ppt_x</p:attrName>
                                        </p:attrNameLst>
                                      </p:cBhvr>
                                      <p:tavLst>
                                        <p:tav tm="0">
                                          <p:val>
                                            <p:strVal val="#ppt_x"/>
                                          </p:val>
                                        </p:tav>
                                        <p:tav tm="100000">
                                          <p:val>
                                            <p:strVal val="#ppt_x"/>
                                          </p:val>
                                        </p:tav>
                                      </p:tavLst>
                                    </p:anim>
                                    <p:anim calcmode="lin" valueType="num">
                                      <p:cBhvr additive="base">
                                        <p:cTn id="24" dur="10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1000" fill="hold"/>
                                        <p:tgtEl>
                                          <p:spTgt spid="12"/>
                                        </p:tgtEl>
                                        <p:attrNameLst>
                                          <p:attrName>ppt_x</p:attrName>
                                        </p:attrNameLst>
                                      </p:cBhvr>
                                      <p:tavLst>
                                        <p:tav tm="0">
                                          <p:val>
                                            <p:strVal val="#ppt_x"/>
                                          </p:val>
                                        </p:tav>
                                        <p:tav tm="100000">
                                          <p:val>
                                            <p:strVal val="#ppt_x"/>
                                          </p:val>
                                        </p:tav>
                                      </p:tavLst>
                                    </p:anim>
                                    <p:anim calcmode="lin" valueType="num">
                                      <p:cBhvr additive="base">
                                        <p:cTn id="2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858AFB-EEB0-B149-8F8C-F01F70DE44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9" y="0"/>
            <a:ext cx="12185501" cy="6858000"/>
          </a:xfrm>
          <a:prstGeom prst="rect">
            <a:avLst/>
          </a:prstGeom>
        </p:spPr>
      </p:pic>
      <p:sp>
        <p:nvSpPr>
          <p:cNvPr id="283" name="Title 1"/>
          <p:cNvSpPr txBox="1">
            <a:spLocks noGrp="1"/>
          </p:cNvSpPr>
          <p:nvPr>
            <p:ph type="title"/>
          </p:nvPr>
        </p:nvSpPr>
        <p:spPr>
          <a:xfrm>
            <a:off x="838200" y="1828188"/>
            <a:ext cx="10515600" cy="915013"/>
          </a:xfrm>
          <a:prstGeom prst="rect">
            <a:avLst/>
          </a:prstGeom>
        </p:spPr>
        <p:txBody>
          <a:bodyPr>
            <a:noAutofit/>
          </a:bodyPr>
          <a:lstStyle/>
          <a:p>
            <a:pPr defTabSz="332841">
              <a:lnSpc>
                <a:spcPct val="100000"/>
              </a:lnSpc>
              <a:defRPr sz="1547" b="1"/>
            </a:pPr>
            <a:r>
              <a:rPr sz="3500" dirty="0">
                <a:solidFill>
                  <a:srgbClr val="F58F40"/>
                </a:solidFill>
                <a:latin typeface="Myriad Apple Text" panose="02000400000000000000" pitchFamily="2" charset="0"/>
              </a:rPr>
              <a:t>Next Steps – For Your Head &amp; Hands</a:t>
            </a:r>
            <a:br>
              <a:rPr sz="3500" dirty="0">
                <a:solidFill>
                  <a:srgbClr val="F58F40"/>
                </a:solidFill>
                <a:latin typeface="Myriad Apple Text" panose="02000400000000000000" pitchFamily="2" charset="0"/>
              </a:rPr>
            </a:br>
            <a:br>
              <a:rPr sz="3500" dirty="0">
                <a:solidFill>
                  <a:srgbClr val="F58F40"/>
                </a:solidFill>
                <a:latin typeface="Myriad Apple Text" panose="02000400000000000000" pitchFamily="2" charset="0"/>
              </a:rPr>
            </a:br>
            <a:endParaRPr sz="3500" dirty="0">
              <a:solidFill>
                <a:srgbClr val="F58F40"/>
              </a:solidFill>
              <a:latin typeface="Myriad Apple Text" panose="02000400000000000000" pitchFamily="2" charset="0"/>
            </a:endParaRPr>
          </a:p>
        </p:txBody>
      </p:sp>
      <p:sp>
        <p:nvSpPr>
          <p:cNvPr id="284" name="Rectangle 3"/>
          <p:cNvSpPr txBox="1"/>
          <p:nvPr/>
        </p:nvSpPr>
        <p:spPr>
          <a:xfrm>
            <a:off x="1702703" y="2300503"/>
            <a:ext cx="8786571" cy="8280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defRPr sz="2400">
                <a:solidFill>
                  <a:srgbClr val="FFFFFF"/>
                </a:solidFill>
                <a:latin typeface="Century Gothic"/>
                <a:ea typeface="Century Gothic"/>
                <a:cs typeface="Century Gothic"/>
                <a:sym typeface="Century Gothic"/>
              </a:defRPr>
            </a:pPr>
            <a:r>
              <a:rPr>
                <a:solidFill>
                  <a:schemeClr val="tx1">
                    <a:lumMod val="95000"/>
                    <a:lumOff val="5000"/>
                  </a:schemeClr>
                </a:solidFill>
                <a:latin typeface="Myriad Apple Text" panose="02000400000000000000" pitchFamily="2" charset="0"/>
              </a:rPr>
              <a:t>Choose a Book to Study - there is not a bad choice. </a:t>
            </a:r>
            <a:br>
              <a:rPr>
                <a:solidFill>
                  <a:schemeClr val="tx1">
                    <a:lumMod val="95000"/>
                    <a:lumOff val="5000"/>
                  </a:schemeClr>
                </a:solidFill>
                <a:latin typeface="Myriad Apple Text" panose="02000400000000000000" pitchFamily="2" charset="0"/>
              </a:rPr>
            </a:br>
            <a:r>
              <a:rPr>
                <a:solidFill>
                  <a:schemeClr val="tx1">
                    <a:lumMod val="95000"/>
                    <a:lumOff val="5000"/>
                  </a:schemeClr>
                </a:solidFill>
                <a:latin typeface="Myriad Apple Text" panose="02000400000000000000" pitchFamily="2" charset="0"/>
              </a:rPr>
              <a:t>To start, I might suggest a Gospel or one of Paul’s letters.</a:t>
            </a:r>
          </a:p>
        </p:txBody>
      </p:sp>
      <p:sp>
        <p:nvSpPr>
          <p:cNvPr id="285" name="Rectangle 5"/>
          <p:cNvSpPr txBox="1"/>
          <p:nvPr/>
        </p:nvSpPr>
        <p:spPr>
          <a:xfrm>
            <a:off x="1456655" y="3352921"/>
            <a:ext cx="9264062"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2400">
                <a:solidFill>
                  <a:srgbClr val="FFFFFF"/>
                </a:solidFill>
                <a:latin typeface="Century Gothic"/>
                <a:ea typeface="Century Gothic"/>
                <a:cs typeface="Century Gothic"/>
                <a:sym typeface="Century Gothic"/>
              </a:defRPr>
            </a:lvl1pPr>
          </a:lstStyle>
          <a:p>
            <a:r>
              <a:rPr dirty="0">
                <a:solidFill>
                  <a:schemeClr val="tx1">
                    <a:lumMod val="95000"/>
                    <a:lumOff val="5000"/>
                  </a:schemeClr>
                </a:solidFill>
                <a:latin typeface="Myriad Apple Text" panose="02000400000000000000" pitchFamily="2" charset="0"/>
              </a:rPr>
              <a:t>On a Sabbath, read it through. Depending on its length, read it twice.</a:t>
            </a:r>
          </a:p>
        </p:txBody>
      </p:sp>
      <p:sp>
        <p:nvSpPr>
          <p:cNvPr id="286" name="Rectangle 7"/>
          <p:cNvSpPr txBox="1"/>
          <p:nvPr/>
        </p:nvSpPr>
        <p:spPr>
          <a:xfrm>
            <a:off x="1702703" y="4308210"/>
            <a:ext cx="8771968"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defRPr sz="2400">
                <a:solidFill>
                  <a:srgbClr val="FFFFFF"/>
                </a:solidFill>
                <a:latin typeface="Century Gothic"/>
                <a:ea typeface="Century Gothic"/>
                <a:cs typeface="Century Gothic"/>
                <a:sym typeface="Century Gothic"/>
              </a:defRPr>
            </a:pPr>
            <a:r>
              <a:rPr>
                <a:solidFill>
                  <a:schemeClr val="tx1">
                    <a:lumMod val="95000"/>
                    <a:lumOff val="5000"/>
                  </a:schemeClr>
                </a:solidFill>
                <a:latin typeface="Myriad Apple Text" panose="02000400000000000000" pitchFamily="2" charset="0"/>
              </a:rPr>
              <a:t>Now, listen to it on </a:t>
            </a:r>
            <a:r>
              <a:rPr u="sng">
                <a:solidFill>
                  <a:schemeClr val="tx1">
                    <a:lumMod val="95000"/>
                    <a:lumOff val="5000"/>
                  </a:schemeClr>
                </a:solidFill>
                <a:uFill>
                  <a:solidFill>
                    <a:srgbClr val="0000FF"/>
                  </a:solidFill>
                </a:uFill>
                <a:latin typeface="Myriad Apple Text" panose="02000400000000000000" pitchFamily="2" charset="0"/>
                <a:hlinkClick r:id="rId3">
                  <a:extLst>
                    <a:ext uri="{A12FA001-AC4F-418D-AE19-62706E023703}">
                      <ahyp:hlinkClr xmlns:ahyp="http://schemas.microsoft.com/office/drawing/2018/hyperlinkcolor" val="tx"/>
                    </a:ext>
                  </a:extLst>
                </a:hlinkClick>
              </a:rPr>
              <a:t>https://www.biblegateway.com/resources/audio</a:t>
            </a:r>
          </a:p>
        </p:txBody>
      </p:sp>
      <p:sp>
        <p:nvSpPr>
          <p:cNvPr id="287" name="Rectangle 4"/>
          <p:cNvSpPr txBox="1"/>
          <p:nvPr/>
        </p:nvSpPr>
        <p:spPr>
          <a:xfrm>
            <a:off x="1359088" y="5360626"/>
            <a:ext cx="9459198" cy="8280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2400">
                <a:solidFill>
                  <a:srgbClr val="FFFFFF"/>
                </a:solidFill>
                <a:latin typeface="Century Gothic"/>
                <a:ea typeface="Century Gothic"/>
                <a:cs typeface="Century Gothic"/>
                <a:sym typeface="Century Gothic"/>
              </a:defRPr>
            </a:lvl1pPr>
          </a:lstStyle>
          <a:p>
            <a:r>
              <a:rPr>
                <a:solidFill>
                  <a:schemeClr val="tx1">
                    <a:lumMod val="95000"/>
                    <a:lumOff val="5000"/>
                  </a:schemeClr>
                </a:solidFill>
                <a:latin typeface="Myriad Apple Text" panose="02000400000000000000" pitchFamily="2" charset="0"/>
              </a:rPr>
              <a:t>If studying with someone else, take turns reading a chapter out loud to one another.</a:t>
            </a: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8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28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28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2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 grpId="0" animBg="1" advAuto="0"/>
      <p:bldP spid="285" grpId="0" animBg="1" advAuto="0"/>
      <p:bldP spid="286" grpId="0" animBg="1" advAuto="0"/>
      <p:bldP spid="287" grpId="0" animBg="1" advAuto="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A80F5581-BA3E-C247-BDD2-9EEC6408C4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9" y="0"/>
            <a:ext cx="12185501" cy="6858000"/>
          </a:xfrm>
          <a:prstGeom prst="rect">
            <a:avLst/>
          </a:prstGeom>
        </p:spPr>
      </p:pic>
      <p:sp>
        <p:nvSpPr>
          <p:cNvPr id="290" name="Title 1"/>
          <p:cNvSpPr txBox="1">
            <a:spLocks noGrp="1"/>
          </p:cNvSpPr>
          <p:nvPr>
            <p:ph type="title"/>
          </p:nvPr>
        </p:nvSpPr>
        <p:spPr>
          <a:xfrm>
            <a:off x="838200" y="1828188"/>
            <a:ext cx="10515600" cy="915013"/>
          </a:xfrm>
          <a:prstGeom prst="rect">
            <a:avLst/>
          </a:prstGeom>
        </p:spPr>
        <p:txBody>
          <a:bodyPr>
            <a:noAutofit/>
          </a:bodyPr>
          <a:lstStyle/>
          <a:p>
            <a:pPr defTabSz="332841">
              <a:lnSpc>
                <a:spcPct val="100000"/>
              </a:lnSpc>
              <a:defRPr sz="1547" b="1"/>
            </a:pPr>
            <a:r>
              <a:rPr sz="3500" dirty="0">
                <a:solidFill>
                  <a:srgbClr val="F58F40"/>
                </a:solidFill>
                <a:latin typeface="Myriad Apple Text" panose="02000400000000000000" pitchFamily="2" charset="0"/>
              </a:rPr>
              <a:t>Next Steps – For Your Head &amp; Hands</a:t>
            </a:r>
            <a:br>
              <a:rPr sz="3500" dirty="0">
                <a:solidFill>
                  <a:srgbClr val="F58F40"/>
                </a:solidFill>
                <a:latin typeface="Myriad Apple Text" panose="02000400000000000000" pitchFamily="2" charset="0"/>
              </a:rPr>
            </a:br>
            <a:br>
              <a:rPr sz="3500" dirty="0">
                <a:solidFill>
                  <a:srgbClr val="F58F40"/>
                </a:solidFill>
                <a:latin typeface="Myriad Apple Text" panose="02000400000000000000" pitchFamily="2" charset="0"/>
              </a:rPr>
            </a:br>
            <a:endParaRPr sz="3500" dirty="0">
              <a:solidFill>
                <a:srgbClr val="F58F40"/>
              </a:solidFill>
              <a:latin typeface="Myriad Apple Text" panose="02000400000000000000" pitchFamily="2" charset="0"/>
            </a:endParaRPr>
          </a:p>
        </p:txBody>
      </p:sp>
      <p:sp>
        <p:nvSpPr>
          <p:cNvPr id="291" name="Rectangle 3"/>
          <p:cNvSpPr txBox="1"/>
          <p:nvPr/>
        </p:nvSpPr>
        <p:spPr>
          <a:xfrm>
            <a:off x="1702703" y="2300503"/>
            <a:ext cx="8786571" cy="4597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2400">
                <a:solidFill>
                  <a:srgbClr val="FFFFFF"/>
                </a:solidFill>
                <a:latin typeface="Century Gothic"/>
                <a:ea typeface="Century Gothic"/>
                <a:cs typeface="Century Gothic"/>
                <a:sym typeface="Century Gothic"/>
              </a:defRPr>
            </a:lvl1pPr>
          </a:lstStyle>
          <a:p>
            <a:r>
              <a:rPr>
                <a:solidFill>
                  <a:schemeClr val="tx1">
                    <a:lumMod val="95000"/>
                    <a:lumOff val="5000"/>
                  </a:schemeClr>
                </a:solidFill>
                <a:latin typeface="Myriad Apple Text" panose="02000400000000000000" pitchFamily="2" charset="0"/>
              </a:rPr>
              <a:t>Work through each chapter and give it a descriptive title</a:t>
            </a:r>
          </a:p>
        </p:txBody>
      </p:sp>
      <p:sp>
        <p:nvSpPr>
          <p:cNvPr id="292" name="Rectangle 5"/>
          <p:cNvSpPr txBox="1"/>
          <p:nvPr/>
        </p:nvSpPr>
        <p:spPr>
          <a:xfrm>
            <a:off x="1225478" y="3013500"/>
            <a:ext cx="9726414" cy="8280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2400">
                <a:solidFill>
                  <a:srgbClr val="FFFFFF"/>
                </a:solidFill>
                <a:latin typeface="Century Gothic"/>
                <a:ea typeface="Century Gothic"/>
                <a:cs typeface="Century Gothic"/>
                <a:sym typeface="Century Gothic"/>
              </a:defRPr>
            </a:lvl1pPr>
          </a:lstStyle>
          <a:p>
            <a:r>
              <a:rPr dirty="0">
                <a:solidFill>
                  <a:schemeClr val="tx1">
                    <a:lumMod val="95000"/>
                    <a:lumOff val="5000"/>
                  </a:schemeClr>
                </a:solidFill>
                <a:latin typeface="Myriad Apple Text" panose="02000400000000000000" pitchFamily="2" charset="0"/>
              </a:rPr>
              <a:t>Now, I want you to develop a means of discussing large sections of the book material and its overall “logic” or “structure.”</a:t>
            </a:r>
          </a:p>
        </p:txBody>
      </p:sp>
      <p:sp>
        <p:nvSpPr>
          <p:cNvPr id="293" name="Rectangle 7"/>
          <p:cNvSpPr txBox="1"/>
          <p:nvPr/>
        </p:nvSpPr>
        <p:spPr>
          <a:xfrm>
            <a:off x="1399775" y="4002398"/>
            <a:ext cx="9377819" cy="11963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2400">
                <a:solidFill>
                  <a:srgbClr val="FFFFFF"/>
                </a:solidFill>
                <a:latin typeface="Century Gothic"/>
                <a:ea typeface="Century Gothic"/>
                <a:cs typeface="Century Gothic"/>
                <a:sym typeface="Century Gothic"/>
              </a:defRPr>
            </a:lvl1pPr>
          </a:lstStyle>
          <a:p>
            <a:r>
              <a:rPr dirty="0">
                <a:solidFill>
                  <a:schemeClr val="tx1">
                    <a:lumMod val="95000"/>
                    <a:lumOff val="5000"/>
                  </a:schemeClr>
                </a:solidFill>
                <a:latin typeface="Myriad Apple Text" panose="02000400000000000000" pitchFamily="2" charset="0"/>
              </a:rPr>
              <a:t>If you are a “visual learner”, can you create a chart of the book (much like my examples from the Gospel of Mark) showing the major divisions in the material</a:t>
            </a:r>
          </a:p>
        </p:txBody>
      </p:sp>
      <p:sp>
        <p:nvSpPr>
          <p:cNvPr id="294" name="Rectangle 4"/>
          <p:cNvSpPr txBox="1"/>
          <p:nvPr/>
        </p:nvSpPr>
        <p:spPr>
          <a:xfrm>
            <a:off x="1359088" y="5360626"/>
            <a:ext cx="9459198"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2400">
                <a:solidFill>
                  <a:srgbClr val="FFFFFF"/>
                </a:solidFill>
                <a:latin typeface="Century Gothic"/>
                <a:ea typeface="Century Gothic"/>
                <a:cs typeface="Century Gothic"/>
                <a:sym typeface="Century Gothic"/>
              </a:defRPr>
            </a:lvl1pPr>
          </a:lstStyle>
          <a:p>
            <a:r>
              <a:rPr>
                <a:solidFill>
                  <a:schemeClr val="tx1">
                    <a:lumMod val="95000"/>
                    <a:lumOff val="5000"/>
                  </a:schemeClr>
                </a:solidFill>
                <a:latin typeface="Myriad Apple Text" panose="02000400000000000000" pitchFamily="2" charset="0"/>
              </a:rPr>
              <a:t>If you are a “verbal learner”, can you create an outline of the book.</a:t>
            </a: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29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29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2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 grpId="0" animBg="1" advAuto="0"/>
      <p:bldP spid="292" grpId="0" animBg="1" advAuto="0"/>
      <p:bldP spid="293" grpId="0" animBg="1" advAuto="0"/>
      <p:bldP spid="294" grpId="0" animBg="1" advAuto="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FC467172-E724-824A-B9FE-E27F958763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9" y="0"/>
            <a:ext cx="12185501" cy="6858000"/>
          </a:xfrm>
          <a:prstGeom prst="rect">
            <a:avLst/>
          </a:prstGeom>
        </p:spPr>
      </p:pic>
      <p:sp>
        <p:nvSpPr>
          <p:cNvPr id="297" name="Title 1"/>
          <p:cNvSpPr txBox="1">
            <a:spLocks noGrp="1"/>
          </p:cNvSpPr>
          <p:nvPr>
            <p:ph type="title"/>
          </p:nvPr>
        </p:nvSpPr>
        <p:spPr>
          <a:xfrm>
            <a:off x="838200" y="1828188"/>
            <a:ext cx="10515600" cy="915013"/>
          </a:xfrm>
          <a:prstGeom prst="rect">
            <a:avLst/>
          </a:prstGeom>
        </p:spPr>
        <p:txBody>
          <a:bodyPr>
            <a:noAutofit/>
          </a:bodyPr>
          <a:lstStyle/>
          <a:p>
            <a:pPr defTabSz="332841">
              <a:lnSpc>
                <a:spcPct val="100000"/>
              </a:lnSpc>
              <a:defRPr sz="1547" b="1"/>
            </a:pPr>
            <a:r>
              <a:rPr sz="3500" dirty="0">
                <a:solidFill>
                  <a:srgbClr val="F58F40"/>
                </a:solidFill>
                <a:latin typeface="Myriad Apple Text" panose="02000400000000000000" pitchFamily="2" charset="0"/>
              </a:rPr>
              <a:t>Next Steps – For Your Head &amp; Hands</a:t>
            </a:r>
            <a:br>
              <a:rPr sz="3500" dirty="0">
                <a:solidFill>
                  <a:srgbClr val="F58F40"/>
                </a:solidFill>
                <a:latin typeface="Myriad Apple Text" panose="02000400000000000000" pitchFamily="2" charset="0"/>
              </a:rPr>
            </a:br>
            <a:br>
              <a:rPr sz="3500" dirty="0">
                <a:solidFill>
                  <a:srgbClr val="F58F40"/>
                </a:solidFill>
                <a:latin typeface="Myriad Apple Text" panose="02000400000000000000" pitchFamily="2" charset="0"/>
              </a:rPr>
            </a:br>
            <a:endParaRPr sz="3500" dirty="0">
              <a:solidFill>
                <a:srgbClr val="F58F40"/>
              </a:solidFill>
              <a:latin typeface="Myriad Apple Text" panose="02000400000000000000" pitchFamily="2" charset="0"/>
            </a:endParaRPr>
          </a:p>
        </p:txBody>
      </p:sp>
      <p:sp>
        <p:nvSpPr>
          <p:cNvPr id="298" name="Rectangle 3"/>
          <p:cNvSpPr txBox="1"/>
          <p:nvPr/>
        </p:nvSpPr>
        <p:spPr>
          <a:xfrm>
            <a:off x="1225477" y="2401546"/>
            <a:ext cx="9605355" cy="1310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2000">
                <a:solidFill>
                  <a:srgbClr val="FFFFFF"/>
                </a:solidFill>
                <a:latin typeface="Century Gothic"/>
                <a:ea typeface="Century Gothic"/>
                <a:cs typeface="Century Gothic"/>
                <a:sym typeface="Century Gothic"/>
              </a:defRPr>
            </a:lvl1pPr>
          </a:lstStyle>
          <a:p>
            <a:r>
              <a:rPr>
                <a:solidFill>
                  <a:schemeClr val="tx1">
                    <a:lumMod val="95000"/>
                    <a:lumOff val="5000"/>
                  </a:schemeClr>
                </a:solidFill>
                <a:latin typeface="Myriad Apple Text" panose="02000400000000000000" pitchFamily="2" charset="0"/>
              </a:rPr>
              <a:t>Now, write out a paragraph or two explaining how the material fits together? Gospel example - each Gospel has an introduction which makes it unique. What is the precise material being introduced in Mark 1:1-13 and how does the rest of the book fully expound upon this introductory material?</a:t>
            </a:r>
          </a:p>
        </p:txBody>
      </p:sp>
      <p:sp>
        <p:nvSpPr>
          <p:cNvPr id="299" name="Rectangle 5"/>
          <p:cNvSpPr txBox="1"/>
          <p:nvPr/>
        </p:nvSpPr>
        <p:spPr>
          <a:xfrm>
            <a:off x="1225477" y="3794736"/>
            <a:ext cx="9726414" cy="16312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defRPr sz="2000">
                <a:solidFill>
                  <a:srgbClr val="FFFFFF"/>
                </a:solidFill>
                <a:latin typeface="Century Gothic"/>
                <a:ea typeface="Century Gothic"/>
                <a:cs typeface="Century Gothic"/>
                <a:sym typeface="Century Gothic"/>
              </a:defRPr>
            </a:pPr>
            <a:br>
              <a:rPr dirty="0">
                <a:solidFill>
                  <a:schemeClr val="tx1">
                    <a:lumMod val="95000"/>
                    <a:lumOff val="5000"/>
                  </a:schemeClr>
                </a:solidFill>
                <a:latin typeface="Myriad Apple Text" panose="02000400000000000000" pitchFamily="2" charset="0"/>
              </a:rPr>
            </a:br>
            <a:r>
              <a:rPr dirty="0">
                <a:solidFill>
                  <a:schemeClr val="tx1">
                    <a:lumMod val="95000"/>
                    <a:lumOff val="5000"/>
                  </a:schemeClr>
                </a:solidFill>
                <a:latin typeface="Myriad Apple Text" panose="02000400000000000000" pitchFamily="2" charset="0"/>
              </a:rPr>
              <a:t>Paul example - in each of Paul’s letters, the first half is doctrinal in nature (Ephesians 1-3) and the second half is the ethical call on our lives (Ephesians 4-6). Thus, each book seemed to be structured by Cause-and-Effect; what is the precise nature of the cause as described in Eph 1-3 and what is the precise effect defined in Eph 4-6?</a:t>
            </a: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2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8" grpId="0" animBg="1" advAuto="0"/>
      <p:bldP spid="299" grpId="0" animBg="1" advAuto="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D8D4E19C-E98C-0647-81C6-9E4594A85C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9" y="0"/>
            <a:ext cx="12185501" cy="6858000"/>
          </a:xfrm>
          <a:prstGeom prst="rect">
            <a:avLst/>
          </a:prstGeom>
        </p:spPr>
      </p:pic>
      <p:sp>
        <p:nvSpPr>
          <p:cNvPr id="302" name="Title 1"/>
          <p:cNvSpPr txBox="1">
            <a:spLocks noGrp="1"/>
          </p:cNvSpPr>
          <p:nvPr>
            <p:ph type="title"/>
          </p:nvPr>
        </p:nvSpPr>
        <p:spPr>
          <a:xfrm>
            <a:off x="838200" y="1828188"/>
            <a:ext cx="10515600" cy="915013"/>
          </a:xfrm>
          <a:prstGeom prst="rect">
            <a:avLst/>
          </a:prstGeom>
        </p:spPr>
        <p:txBody>
          <a:bodyPr>
            <a:noAutofit/>
          </a:bodyPr>
          <a:lstStyle/>
          <a:p>
            <a:pPr defTabSz="332841">
              <a:lnSpc>
                <a:spcPct val="100000"/>
              </a:lnSpc>
              <a:defRPr sz="1547" b="1"/>
            </a:pPr>
            <a:r>
              <a:rPr sz="3500" dirty="0">
                <a:solidFill>
                  <a:srgbClr val="F58F40"/>
                </a:solidFill>
                <a:latin typeface="Myriad Apple Text" panose="02000400000000000000" pitchFamily="2" charset="0"/>
              </a:rPr>
              <a:t>Next Steps – For Your Head &amp; Hands</a:t>
            </a:r>
            <a:br>
              <a:rPr sz="3500" dirty="0">
                <a:solidFill>
                  <a:srgbClr val="F58F40"/>
                </a:solidFill>
                <a:latin typeface="Myriad Apple Text" panose="02000400000000000000" pitchFamily="2" charset="0"/>
              </a:rPr>
            </a:br>
            <a:br>
              <a:rPr sz="3500" dirty="0">
                <a:solidFill>
                  <a:srgbClr val="F58F40"/>
                </a:solidFill>
                <a:latin typeface="Myriad Apple Text" panose="02000400000000000000" pitchFamily="2" charset="0"/>
              </a:rPr>
            </a:br>
            <a:endParaRPr sz="3500" dirty="0">
              <a:solidFill>
                <a:srgbClr val="F58F40"/>
              </a:solidFill>
              <a:latin typeface="Myriad Apple Text" panose="02000400000000000000" pitchFamily="2" charset="0"/>
            </a:endParaRPr>
          </a:p>
        </p:txBody>
      </p:sp>
      <p:sp>
        <p:nvSpPr>
          <p:cNvPr id="303" name="Rectangle 3"/>
          <p:cNvSpPr txBox="1"/>
          <p:nvPr/>
        </p:nvSpPr>
        <p:spPr>
          <a:xfrm>
            <a:off x="1294195" y="2351777"/>
            <a:ext cx="9435153" cy="7078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2000">
                <a:solidFill>
                  <a:srgbClr val="FFFFFF"/>
                </a:solidFill>
                <a:latin typeface="Century Gothic"/>
                <a:ea typeface="Century Gothic"/>
                <a:cs typeface="Century Gothic"/>
                <a:sym typeface="Century Gothic"/>
              </a:defRPr>
            </a:lvl1pPr>
          </a:lstStyle>
          <a:p>
            <a:r>
              <a:rPr>
                <a:solidFill>
                  <a:schemeClr val="tx1">
                    <a:lumMod val="95000"/>
                    <a:lumOff val="5000"/>
                  </a:schemeClr>
                </a:solidFill>
                <a:latin typeface="Myriad Apple Text" panose="02000400000000000000" pitchFamily="2" charset="0"/>
              </a:rPr>
              <a:t>Slowly, read through each chapter in your book - following the method we discussed for Observation, Interpretation, and Application. Thus, linger over each paragraph.</a:t>
            </a:r>
          </a:p>
        </p:txBody>
      </p:sp>
      <p:sp>
        <p:nvSpPr>
          <p:cNvPr id="304" name="Rectangle 5"/>
          <p:cNvSpPr txBox="1"/>
          <p:nvPr/>
        </p:nvSpPr>
        <p:spPr>
          <a:xfrm>
            <a:off x="1225478" y="3561585"/>
            <a:ext cx="9726414" cy="10156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2000">
                <a:solidFill>
                  <a:srgbClr val="FFFFFF"/>
                </a:solidFill>
                <a:latin typeface="Century Gothic"/>
                <a:ea typeface="Century Gothic"/>
                <a:cs typeface="Century Gothic"/>
                <a:sym typeface="Century Gothic"/>
              </a:defRPr>
            </a:lvl1pPr>
          </a:lstStyle>
          <a:p>
            <a:r>
              <a:rPr>
                <a:solidFill>
                  <a:schemeClr val="tx1">
                    <a:lumMod val="95000"/>
                    <a:lumOff val="5000"/>
                  </a:schemeClr>
                </a:solidFill>
                <a:latin typeface="Myriad Apple Text" panose="02000400000000000000" pitchFamily="2" charset="0"/>
              </a:rPr>
              <a:t>There is no rush. You have a lifetime to study the Bible. Plus, with this type of Bible Study, you are learning a whole new language. And the language is not just skills but you are acquiring Kingdom speech. Allow it to set its roots deep in your heart and soul.</a:t>
            </a:r>
          </a:p>
        </p:txBody>
      </p:sp>
      <p:sp>
        <p:nvSpPr>
          <p:cNvPr id="305" name="Rectangle 7"/>
          <p:cNvSpPr txBox="1"/>
          <p:nvPr/>
        </p:nvSpPr>
        <p:spPr>
          <a:xfrm>
            <a:off x="1322861" y="5079168"/>
            <a:ext cx="9377819" cy="7078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2000">
                <a:solidFill>
                  <a:srgbClr val="FFFFFF"/>
                </a:solidFill>
                <a:latin typeface="Century Gothic"/>
                <a:ea typeface="Century Gothic"/>
                <a:cs typeface="Century Gothic"/>
                <a:sym typeface="Century Gothic"/>
              </a:defRPr>
            </a:lvl1pPr>
          </a:lstStyle>
          <a:p>
            <a:r>
              <a:rPr>
                <a:solidFill>
                  <a:schemeClr val="tx1">
                    <a:lumMod val="95000"/>
                    <a:lumOff val="5000"/>
                  </a:schemeClr>
                </a:solidFill>
                <a:latin typeface="Myriad Apple Text" panose="02000400000000000000" pitchFamily="2" charset="0"/>
              </a:rPr>
              <a:t>Finally, you are not just a student of the Word. You are a true Disciple-maker. So, please share what you have learned with a Disciple-in-the-making.</a:t>
            </a: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30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3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 grpId="0" animBg="1" advAuto="0"/>
      <p:bldP spid="304" grpId="0" animBg="1" advAuto="0"/>
      <p:bldP spid="305" grpId="0"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6AA48FB4-6230-2646-AE68-93A267FF4CA6}"/>
              </a:ext>
            </a:extLst>
          </p:cNvPr>
          <p:cNvPicPr>
            <a:picLocks noChangeAspect="1"/>
          </p:cNvPicPr>
          <p:nvPr/>
        </p:nvPicPr>
        <p:blipFill>
          <a:blip r:embed="rId2"/>
          <a:stretch>
            <a:fillRect/>
          </a:stretch>
        </p:blipFill>
        <p:spPr>
          <a:xfrm>
            <a:off x="3249" y="0"/>
            <a:ext cx="12185501" cy="6858000"/>
          </a:xfrm>
          <a:prstGeom prst="rect">
            <a:avLst/>
          </a:prstGeom>
        </p:spPr>
      </p:pic>
      <p:sp>
        <p:nvSpPr>
          <p:cNvPr id="4" name="Title 3"/>
          <p:cNvSpPr>
            <a:spLocks noGrp="1" noChangeArrowheads="1"/>
          </p:cNvSpPr>
          <p:nvPr>
            <p:ph type="title"/>
          </p:nvPr>
        </p:nvSpPr>
        <p:spPr bwMode="auto">
          <a:xfrm>
            <a:off x="838200" y="729858"/>
            <a:ext cx="10515600" cy="6191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charset="2"/>
              <a:buBlip>
                <a:blip r:embed="rId3"/>
              </a:buBlip>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lr>
                <a:schemeClr val="accent2"/>
              </a:buClr>
              <a:buSzPct val="90000"/>
              <a:buFont typeface="Wingdings" charset="2"/>
              <a:buBlip>
                <a:blip r:embed="rId4"/>
              </a:buBlip>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lr>
                <a:schemeClr val="folHlink"/>
              </a:buClr>
              <a:buSzPct val="90000"/>
              <a:buFont typeface="Wingdings" charset="2"/>
              <a:buBlip>
                <a:blip r:embed="rId5"/>
              </a:buBlip>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folHlink"/>
              </a:buClr>
              <a:buSzPct val="90000"/>
              <a:buFont typeface="Wingdings" charset="2"/>
              <a:buBlip>
                <a:blip r:embed="rId5"/>
              </a:buBlip>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folHlink"/>
              </a:buClr>
              <a:buSzPct val="90000"/>
              <a:buFont typeface="Wingdings" charset="2"/>
              <a:buBlip>
                <a:blip r:embed="rId5"/>
              </a:buBlip>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folHlink"/>
              </a:buClr>
              <a:buSzPct val="90000"/>
              <a:buFont typeface="Wingdings" charset="2"/>
              <a:buBlip>
                <a:blip r:embed="rId5"/>
              </a:buBlip>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folHlink"/>
              </a:buClr>
              <a:buSzPct val="90000"/>
              <a:buFont typeface="Wingdings" charset="2"/>
              <a:buBlip>
                <a:blip r:embed="rId5"/>
              </a:buBlip>
              <a:defRPr sz="2000">
                <a:solidFill>
                  <a:schemeClr val="tx1"/>
                </a:solidFill>
                <a:latin typeface="Arial" charset="0"/>
                <a:ea typeface="ＭＳ Ｐゴシック" charset="-128"/>
              </a:defRPr>
            </a:lvl9pPr>
          </a:lstStyle>
          <a:p>
            <a:pPr algn="l">
              <a:spcBef>
                <a:spcPct val="0"/>
              </a:spcBef>
              <a:buClrTx/>
              <a:buSzTx/>
              <a:buFontTx/>
              <a:buNone/>
            </a:pPr>
            <a:r>
              <a:rPr lang="en-US" altLang="x-none" sz="4400" dirty="0" err="1">
                <a:latin typeface="Myriad Apple Text" panose="02000400000000000000" pitchFamily="2" charset="0"/>
                <a:ea typeface="Avenir Next" charset="0"/>
                <a:cs typeface="Avenir Next" charset="0"/>
              </a:rPr>
              <a:t>Aoccdrnig</a:t>
            </a:r>
            <a:r>
              <a:rPr lang="en-US" altLang="x-none" sz="4400" dirty="0">
                <a:latin typeface="Myriad Apple Text" panose="02000400000000000000" pitchFamily="2" charset="0"/>
                <a:ea typeface="Avenir Next" charset="0"/>
                <a:cs typeface="Avenir Next" charset="0"/>
              </a:rPr>
              <a:t> to a </a:t>
            </a:r>
            <a:r>
              <a:rPr lang="en-US" altLang="x-none" sz="4400" dirty="0" err="1">
                <a:latin typeface="Myriad Apple Text" panose="02000400000000000000" pitchFamily="2" charset="0"/>
                <a:ea typeface="Avenir Next" charset="0"/>
                <a:cs typeface="Avenir Next" charset="0"/>
              </a:rPr>
              <a:t>rscheearch</a:t>
            </a:r>
            <a:r>
              <a:rPr lang="en-US" altLang="x-none" sz="4400" dirty="0">
                <a:latin typeface="Myriad Apple Text" panose="02000400000000000000" pitchFamily="2" charset="0"/>
                <a:ea typeface="Avenir Next" charset="0"/>
                <a:cs typeface="Avenir Next" charset="0"/>
              </a:rPr>
              <a:t> at </a:t>
            </a:r>
            <a:r>
              <a:rPr lang="en-US" altLang="x-none" sz="4400" dirty="0" err="1">
                <a:latin typeface="Myriad Apple Text" panose="02000400000000000000" pitchFamily="2" charset="0"/>
                <a:ea typeface="Avenir Next" charset="0"/>
                <a:cs typeface="Avenir Next" charset="0"/>
              </a:rPr>
              <a:t>Cmabrigde</a:t>
            </a:r>
            <a:r>
              <a:rPr lang="en-US" altLang="x-none" sz="4400" dirty="0">
                <a:latin typeface="Myriad Apple Text" panose="02000400000000000000" pitchFamily="2" charset="0"/>
                <a:ea typeface="Avenir Next" charset="0"/>
                <a:cs typeface="Avenir Next" charset="0"/>
              </a:rPr>
              <a:t> </a:t>
            </a:r>
            <a:r>
              <a:rPr lang="en-US" altLang="x-none" sz="4400" dirty="0" err="1">
                <a:latin typeface="Myriad Apple Text" panose="02000400000000000000" pitchFamily="2" charset="0"/>
                <a:ea typeface="Avenir Next" charset="0"/>
                <a:cs typeface="Avenir Next" charset="0"/>
              </a:rPr>
              <a:t>Uinervtisy</a:t>
            </a:r>
            <a:r>
              <a:rPr lang="en-US" altLang="x-none" sz="4400" dirty="0">
                <a:latin typeface="Myriad Apple Text" panose="02000400000000000000" pitchFamily="2" charset="0"/>
                <a:ea typeface="Avenir Next" charset="0"/>
                <a:cs typeface="Avenir Next" charset="0"/>
              </a:rPr>
              <a:t>, it </a:t>
            </a:r>
            <a:r>
              <a:rPr lang="en-US" altLang="x-none" sz="4400" dirty="0" err="1">
                <a:latin typeface="Myriad Apple Text" panose="02000400000000000000" pitchFamily="2" charset="0"/>
                <a:ea typeface="Avenir Next" charset="0"/>
                <a:cs typeface="Avenir Next" charset="0"/>
              </a:rPr>
              <a:t>deosn't</a:t>
            </a:r>
            <a:r>
              <a:rPr lang="en-US" altLang="x-none" sz="4400" dirty="0">
                <a:latin typeface="Myriad Apple Text" panose="02000400000000000000" pitchFamily="2" charset="0"/>
                <a:ea typeface="Avenir Next" charset="0"/>
                <a:cs typeface="Avenir Next" charset="0"/>
              </a:rPr>
              <a:t> </a:t>
            </a:r>
            <a:r>
              <a:rPr lang="en-US" altLang="x-none" sz="4400" dirty="0" err="1">
                <a:latin typeface="Myriad Apple Text" panose="02000400000000000000" pitchFamily="2" charset="0"/>
                <a:ea typeface="Avenir Next" charset="0"/>
                <a:cs typeface="Avenir Next" charset="0"/>
              </a:rPr>
              <a:t>mttaer</a:t>
            </a:r>
            <a:r>
              <a:rPr lang="en-US" altLang="x-none" sz="4400" dirty="0">
                <a:latin typeface="Myriad Apple Text" panose="02000400000000000000" pitchFamily="2" charset="0"/>
                <a:ea typeface="Avenir Next" charset="0"/>
                <a:cs typeface="Avenir Next" charset="0"/>
              </a:rPr>
              <a:t> in </a:t>
            </a:r>
            <a:r>
              <a:rPr lang="en-US" altLang="x-none" sz="4400" dirty="0" err="1">
                <a:latin typeface="Myriad Apple Text" panose="02000400000000000000" pitchFamily="2" charset="0"/>
                <a:ea typeface="Avenir Next" charset="0"/>
                <a:cs typeface="Avenir Next" charset="0"/>
              </a:rPr>
              <a:t>waht</a:t>
            </a:r>
            <a:r>
              <a:rPr lang="en-US" altLang="x-none" sz="4400" dirty="0">
                <a:latin typeface="Myriad Apple Text" panose="02000400000000000000" pitchFamily="2" charset="0"/>
                <a:ea typeface="Avenir Next" charset="0"/>
                <a:cs typeface="Avenir Next" charset="0"/>
              </a:rPr>
              <a:t> </a:t>
            </a:r>
            <a:r>
              <a:rPr lang="en-US" altLang="x-none" sz="4400" dirty="0" err="1">
                <a:latin typeface="Myriad Apple Text" panose="02000400000000000000" pitchFamily="2" charset="0"/>
                <a:ea typeface="Avenir Next" charset="0"/>
                <a:cs typeface="Avenir Next" charset="0"/>
              </a:rPr>
              <a:t>oredr</a:t>
            </a:r>
            <a:r>
              <a:rPr lang="en-US" altLang="x-none" sz="4400" dirty="0">
                <a:latin typeface="Myriad Apple Text" panose="02000400000000000000" pitchFamily="2" charset="0"/>
                <a:ea typeface="Avenir Next" charset="0"/>
                <a:cs typeface="Avenir Next" charset="0"/>
              </a:rPr>
              <a:t> the </a:t>
            </a:r>
            <a:r>
              <a:rPr lang="en-US" altLang="x-none" sz="4400" dirty="0" err="1">
                <a:latin typeface="Myriad Apple Text" panose="02000400000000000000" pitchFamily="2" charset="0"/>
                <a:ea typeface="Avenir Next" charset="0"/>
                <a:cs typeface="Avenir Next" charset="0"/>
              </a:rPr>
              <a:t>ltteers</a:t>
            </a:r>
            <a:r>
              <a:rPr lang="en-US" altLang="x-none" sz="4400" dirty="0">
                <a:latin typeface="Myriad Apple Text" panose="02000400000000000000" pitchFamily="2" charset="0"/>
                <a:ea typeface="Avenir Next" charset="0"/>
                <a:cs typeface="Avenir Next" charset="0"/>
              </a:rPr>
              <a:t> in a </a:t>
            </a:r>
            <a:r>
              <a:rPr lang="en-US" altLang="x-none" sz="4400" dirty="0" err="1">
                <a:latin typeface="Myriad Apple Text" panose="02000400000000000000" pitchFamily="2" charset="0"/>
                <a:ea typeface="Avenir Next" charset="0"/>
                <a:cs typeface="Avenir Next" charset="0"/>
              </a:rPr>
              <a:t>wrod</a:t>
            </a:r>
            <a:r>
              <a:rPr lang="en-US" altLang="x-none" sz="4400" dirty="0">
                <a:latin typeface="Myriad Apple Text" panose="02000400000000000000" pitchFamily="2" charset="0"/>
                <a:ea typeface="Avenir Next" charset="0"/>
                <a:cs typeface="Avenir Next" charset="0"/>
              </a:rPr>
              <a:t> are, the </a:t>
            </a:r>
            <a:r>
              <a:rPr lang="en-US" altLang="x-none" sz="4400" dirty="0" err="1">
                <a:latin typeface="Myriad Apple Text" panose="02000400000000000000" pitchFamily="2" charset="0"/>
                <a:ea typeface="Avenir Next" charset="0"/>
                <a:cs typeface="Avenir Next" charset="0"/>
              </a:rPr>
              <a:t>olny</a:t>
            </a:r>
            <a:r>
              <a:rPr lang="en-US" altLang="x-none" sz="4400" dirty="0">
                <a:latin typeface="Myriad Apple Text" panose="02000400000000000000" pitchFamily="2" charset="0"/>
                <a:ea typeface="Avenir Next" charset="0"/>
                <a:cs typeface="Avenir Next" charset="0"/>
              </a:rPr>
              <a:t> </a:t>
            </a:r>
            <a:r>
              <a:rPr lang="en-US" altLang="x-none" sz="4400" dirty="0" err="1">
                <a:latin typeface="Myriad Apple Text" panose="02000400000000000000" pitchFamily="2" charset="0"/>
                <a:ea typeface="Avenir Next" charset="0"/>
                <a:cs typeface="Avenir Next" charset="0"/>
              </a:rPr>
              <a:t>iprmoetnt</a:t>
            </a:r>
            <a:r>
              <a:rPr lang="en-US" altLang="x-none" sz="4400" dirty="0">
                <a:latin typeface="Myriad Apple Text" panose="02000400000000000000" pitchFamily="2" charset="0"/>
                <a:ea typeface="Avenir Next" charset="0"/>
                <a:cs typeface="Avenir Next" charset="0"/>
              </a:rPr>
              <a:t> </a:t>
            </a:r>
            <a:r>
              <a:rPr lang="en-US" altLang="x-none" sz="4400" dirty="0" err="1">
                <a:latin typeface="Myriad Apple Text" panose="02000400000000000000" pitchFamily="2" charset="0"/>
                <a:ea typeface="Avenir Next" charset="0"/>
                <a:cs typeface="Avenir Next" charset="0"/>
              </a:rPr>
              <a:t>tihng</a:t>
            </a:r>
            <a:r>
              <a:rPr lang="en-US" altLang="x-none" sz="4400" dirty="0">
                <a:latin typeface="Myriad Apple Text" panose="02000400000000000000" pitchFamily="2" charset="0"/>
                <a:ea typeface="Avenir Next" charset="0"/>
                <a:cs typeface="Avenir Next" charset="0"/>
              </a:rPr>
              <a:t> is </a:t>
            </a:r>
            <a:r>
              <a:rPr lang="en-US" altLang="x-none" sz="4400" dirty="0" err="1">
                <a:latin typeface="Myriad Apple Text" panose="02000400000000000000" pitchFamily="2" charset="0"/>
                <a:ea typeface="Avenir Next" charset="0"/>
                <a:cs typeface="Avenir Next" charset="0"/>
              </a:rPr>
              <a:t>taht</a:t>
            </a:r>
            <a:r>
              <a:rPr lang="en-US" altLang="x-none" sz="4400" dirty="0">
                <a:latin typeface="Myriad Apple Text" panose="02000400000000000000" pitchFamily="2" charset="0"/>
                <a:ea typeface="Avenir Next" charset="0"/>
                <a:cs typeface="Avenir Next" charset="0"/>
              </a:rPr>
              <a:t> the </a:t>
            </a:r>
            <a:r>
              <a:rPr lang="en-US" altLang="x-none" sz="4400" dirty="0" err="1">
                <a:latin typeface="Myriad Apple Text" panose="02000400000000000000" pitchFamily="2" charset="0"/>
                <a:ea typeface="Avenir Next" charset="0"/>
                <a:cs typeface="Avenir Next" charset="0"/>
              </a:rPr>
              <a:t>frist</a:t>
            </a:r>
            <a:r>
              <a:rPr lang="en-US" altLang="x-none" sz="4400" dirty="0">
                <a:latin typeface="Myriad Apple Text" panose="02000400000000000000" pitchFamily="2" charset="0"/>
                <a:ea typeface="Avenir Next" charset="0"/>
                <a:cs typeface="Avenir Next" charset="0"/>
              </a:rPr>
              <a:t> and </a:t>
            </a:r>
            <a:r>
              <a:rPr lang="en-US" altLang="x-none" sz="4400" dirty="0" err="1">
                <a:latin typeface="Myriad Apple Text" panose="02000400000000000000" pitchFamily="2" charset="0"/>
                <a:ea typeface="Avenir Next" charset="0"/>
                <a:cs typeface="Avenir Next" charset="0"/>
              </a:rPr>
              <a:t>lsat</a:t>
            </a:r>
            <a:r>
              <a:rPr lang="en-US" altLang="x-none" sz="4400" dirty="0">
                <a:latin typeface="Myriad Apple Text" panose="02000400000000000000" pitchFamily="2" charset="0"/>
                <a:ea typeface="Avenir Next" charset="0"/>
                <a:cs typeface="Avenir Next" charset="0"/>
              </a:rPr>
              <a:t> </a:t>
            </a:r>
            <a:r>
              <a:rPr lang="en-US" altLang="x-none" sz="4400" dirty="0" err="1">
                <a:latin typeface="Myriad Apple Text" panose="02000400000000000000" pitchFamily="2" charset="0"/>
                <a:ea typeface="Avenir Next" charset="0"/>
                <a:cs typeface="Avenir Next" charset="0"/>
              </a:rPr>
              <a:t>ltteer</a:t>
            </a:r>
            <a:r>
              <a:rPr lang="en-US" altLang="x-none" sz="4400" dirty="0">
                <a:latin typeface="Myriad Apple Text" panose="02000400000000000000" pitchFamily="2" charset="0"/>
                <a:ea typeface="Avenir Next" charset="0"/>
                <a:cs typeface="Avenir Next" charset="0"/>
              </a:rPr>
              <a:t> be at the </a:t>
            </a:r>
            <a:r>
              <a:rPr lang="en-US" altLang="x-none" sz="4400" dirty="0" err="1">
                <a:latin typeface="Myriad Apple Text" panose="02000400000000000000" pitchFamily="2" charset="0"/>
                <a:ea typeface="Avenir Next" charset="0"/>
                <a:cs typeface="Avenir Next" charset="0"/>
              </a:rPr>
              <a:t>rghit</a:t>
            </a:r>
            <a:r>
              <a:rPr lang="en-US" altLang="x-none" sz="4400" dirty="0">
                <a:latin typeface="Myriad Apple Text" panose="02000400000000000000" pitchFamily="2" charset="0"/>
                <a:ea typeface="Avenir Next" charset="0"/>
                <a:cs typeface="Avenir Next" charset="0"/>
              </a:rPr>
              <a:t> </a:t>
            </a:r>
            <a:r>
              <a:rPr lang="en-US" altLang="x-none" sz="4400" dirty="0" err="1">
                <a:latin typeface="Myriad Apple Text" panose="02000400000000000000" pitchFamily="2" charset="0"/>
                <a:ea typeface="Avenir Next" charset="0"/>
                <a:cs typeface="Avenir Next" charset="0"/>
              </a:rPr>
              <a:t>pclae</a:t>
            </a:r>
            <a:r>
              <a:rPr lang="en-US" altLang="x-none" sz="4400" dirty="0">
                <a:latin typeface="Myriad Apple Text" panose="02000400000000000000" pitchFamily="2" charset="0"/>
                <a:ea typeface="Avenir Next" charset="0"/>
                <a:cs typeface="Avenir Next" charset="0"/>
              </a:rPr>
              <a:t>. The </a:t>
            </a:r>
            <a:r>
              <a:rPr lang="en-US" altLang="x-none" sz="4400" dirty="0" err="1">
                <a:latin typeface="Myriad Apple Text" panose="02000400000000000000" pitchFamily="2" charset="0"/>
                <a:ea typeface="Avenir Next" charset="0"/>
                <a:cs typeface="Avenir Next" charset="0"/>
              </a:rPr>
              <a:t>rset</a:t>
            </a:r>
            <a:r>
              <a:rPr lang="en-US" altLang="x-none" sz="4400" dirty="0">
                <a:latin typeface="Myriad Apple Text" panose="02000400000000000000" pitchFamily="2" charset="0"/>
                <a:ea typeface="Avenir Next" charset="0"/>
                <a:cs typeface="Avenir Next" charset="0"/>
              </a:rPr>
              <a:t> can be a total </a:t>
            </a:r>
            <a:r>
              <a:rPr lang="en-US" altLang="x-none" sz="4400" dirty="0" err="1">
                <a:latin typeface="Myriad Apple Text" panose="02000400000000000000" pitchFamily="2" charset="0"/>
                <a:ea typeface="Avenir Next" charset="0"/>
                <a:cs typeface="Avenir Next" charset="0"/>
              </a:rPr>
              <a:t>mses</a:t>
            </a:r>
            <a:r>
              <a:rPr lang="en-US" altLang="x-none" sz="4400" dirty="0">
                <a:latin typeface="Myriad Apple Text" panose="02000400000000000000" pitchFamily="2" charset="0"/>
                <a:ea typeface="Avenir Next" charset="0"/>
                <a:cs typeface="Avenir Next" charset="0"/>
              </a:rPr>
              <a:t> and you can </a:t>
            </a:r>
            <a:r>
              <a:rPr lang="en-US" altLang="x-none" sz="4400" dirty="0" err="1">
                <a:latin typeface="Myriad Apple Text" panose="02000400000000000000" pitchFamily="2" charset="0"/>
                <a:ea typeface="Avenir Next" charset="0"/>
                <a:cs typeface="Avenir Next" charset="0"/>
              </a:rPr>
              <a:t>sitll</a:t>
            </a:r>
            <a:r>
              <a:rPr lang="en-US" altLang="x-none" sz="4400" dirty="0">
                <a:latin typeface="Myriad Apple Text" panose="02000400000000000000" pitchFamily="2" charset="0"/>
                <a:ea typeface="Avenir Next" charset="0"/>
                <a:cs typeface="Avenir Next" charset="0"/>
              </a:rPr>
              <a:t> </a:t>
            </a:r>
            <a:r>
              <a:rPr lang="en-US" altLang="x-none" sz="4400" dirty="0" err="1">
                <a:latin typeface="Myriad Apple Text" panose="02000400000000000000" pitchFamily="2" charset="0"/>
                <a:ea typeface="Avenir Next" charset="0"/>
                <a:cs typeface="Avenir Next" charset="0"/>
              </a:rPr>
              <a:t>raed</a:t>
            </a:r>
            <a:r>
              <a:rPr lang="en-US" altLang="x-none" sz="4400" dirty="0">
                <a:latin typeface="Myriad Apple Text" panose="02000400000000000000" pitchFamily="2" charset="0"/>
                <a:ea typeface="Avenir Next" charset="0"/>
                <a:cs typeface="Avenir Next" charset="0"/>
              </a:rPr>
              <a:t> it </a:t>
            </a:r>
            <a:r>
              <a:rPr lang="en-US" altLang="x-none" sz="4400" dirty="0" err="1">
                <a:latin typeface="Myriad Apple Text" panose="02000400000000000000" pitchFamily="2" charset="0"/>
                <a:ea typeface="Avenir Next" charset="0"/>
                <a:cs typeface="Avenir Next" charset="0"/>
              </a:rPr>
              <a:t>wouthit</a:t>
            </a:r>
            <a:r>
              <a:rPr lang="en-US" altLang="x-none" sz="4400" dirty="0">
                <a:latin typeface="Myriad Apple Text" panose="02000400000000000000" pitchFamily="2" charset="0"/>
                <a:ea typeface="Avenir Next" charset="0"/>
                <a:cs typeface="Avenir Next" charset="0"/>
              </a:rPr>
              <a:t> </a:t>
            </a:r>
            <a:r>
              <a:rPr lang="en-US" altLang="x-none" sz="4400" dirty="0" err="1">
                <a:latin typeface="Myriad Apple Text" panose="02000400000000000000" pitchFamily="2" charset="0"/>
                <a:ea typeface="Avenir Next" charset="0"/>
                <a:cs typeface="Avenir Next" charset="0"/>
              </a:rPr>
              <a:t>porbelm</a:t>
            </a:r>
            <a:r>
              <a:rPr lang="en-US" altLang="x-none" sz="4400" dirty="0">
                <a:latin typeface="Myriad Apple Text" panose="02000400000000000000" pitchFamily="2" charset="0"/>
                <a:ea typeface="Avenir Next" charset="0"/>
                <a:cs typeface="Avenir Next" charset="0"/>
              </a:rPr>
              <a:t>. </a:t>
            </a:r>
            <a:r>
              <a:rPr lang="en-US" altLang="x-none" sz="4400" dirty="0" err="1">
                <a:latin typeface="Myriad Apple Text" panose="02000400000000000000" pitchFamily="2" charset="0"/>
                <a:ea typeface="Avenir Next" charset="0"/>
                <a:cs typeface="Avenir Next" charset="0"/>
              </a:rPr>
              <a:t>Tihs</a:t>
            </a:r>
            <a:r>
              <a:rPr lang="en-US" altLang="x-none" sz="4400" dirty="0">
                <a:latin typeface="Myriad Apple Text" panose="02000400000000000000" pitchFamily="2" charset="0"/>
                <a:ea typeface="Avenir Next" charset="0"/>
                <a:cs typeface="Avenir Next" charset="0"/>
              </a:rPr>
              <a:t> is </a:t>
            </a:r>
            <a:r>
              <a:rPr lang="en-US" altLang="x-none" sz="4400" dirty="0" err="1">
                <a:latin typeface="Myriad Apple Text" panose="02000400000000000000" pitchFamily="2" charset="0"/>
                <a:ea typeface="Avenir Next" charset="0"/>
                <a:cs typeface="Avenir Next" charset="0"/>
              </a:rPr>
              <a:t>bcuseae</a:t>
            </a:r>
            <a:r>
              <a:rPr lang="en-US" altLang="x-none" sz="4400" dirty="0">
                <a:latin typeface="Myriad Apple Text" panose="02000400000000000000" pitchFamily="2" charset="0"/>
                <a:ea typeface="Avenir Next" charset="0"/>
                <a:cs typeface="Avenir Next" charset="0"/>
              </a:rPr>
              <a:t> the </a:t>
            </a:r>
            <a:r>
              <a:rPr lang="en-US" altLang="x-none" sz="4400" dirty="0" err="1">
                <a:latin typeface="Myriad Apple Text" panose="02000400000000000000" pitchFamily="2" charset="0"/>
                <a:ea typeface="Avenir Next" charset="0"/>
                <a:cs typeface="Avenir Next" charset="0"/>
              </a:rPr>
              <a:t>huamn</a:t>
            </a:r>
            <a:r>
              <a:rPr lang="en-US" altLang="x-none" sz="4400" dirty="0">
                <a:latin typeface="Myriad Apple Text" panose="02000400000000000000" pitchFamily="2" charset="0"/>
                <a:ea typeface="Avenir Next" charset="0"/>
                <a:cs typeface="Avenir Next" charset="0"/>
              </a:rPr>
              <a:t> </a:t>
            </a:r>
            <a:r>
              <a:rPr lang="en-US" altLang="x-none" sz="4400" dirty="0" err="1">
                <a:latin typeface="Myriad Apple Text" panose="02000400000000000000" pitchFamily="2" charset="0"/>
                <a:ea typeface="Avenir Next" charset="0"/>
                <a:cs typeface="Avenir Next" charset="0"/>
              </a:rPr>
              <a:t>mnid</a:t>
            </a:r>
            <a:r>
              <a:rPr lang="en-US" altLang="x-none" sz="4400" dirty="0">
                <a:latin typeface="Myriad Apple Text" panose="02000400000000000000" pitchFamily="2" charset="0"/>
                <a:ea typeface="Avenir Next" charset="0"/>
                <a:cs typeface="Avenir Next" charset="0"/>
              </a:rPr>
              <a:t> </a:t>
            </a:r>
            <a:r>
              <a:rPr lang="en-US" altLang="x-none" sz="4400" dirty="0" err="1">
                <a:latin typeface="Myriad Apple Text" panose="02000400000000000000" pitchFamily="2" charset="0"/>
                <a:ea typeface="Avenir Next" charset="0"/>
                <a:cs typeface="Avenir Next" charset="0"/>
              </a:rPr>
              <a:t>deos</a:t>
            </a:r>
            <a:r>
              <a:rPr lang="en-US" altLang="x-none" sz="4400" dirty="0">
                <a:latin typeface="Myriad Apple Text" panose="02000400000000000000" pitchFamily="2" charset="0"/>
                <a:ea typeface="Avenir Next" charset="0"/>
                <a:cs typeface="Avenir Next" charset="0"/>
              </a:rPr>
              <a:t> not </a:t>
            </a:r>
            <a:r>
              <a:rPr lang="en-US" altLang="x-none" sz="4400" dirty="0" err="1">
                <a:latin typeface="Myriad Apple Text" panose="02000400000000000000" pitchFamily="2" charset="0"/>
                <a:ea typeface="Avenir Next" charset="0"/>
                <a:cs typeface="Avenir Next" charset="0"/>
              </a:rPr>
              <a:t>raed</a:t>
            </a:r>
            <a:r>
              <a:rPr lang="en-US" altLang="x-none" sz="4400" dirty="0">
                <a:latin typeface="Myriad Apple Text" panose="02000400000000000000" pitchFamily="2" charset="0"/>
                <a:ea typeface="Avenir Next" charset="0"/>
                <a:cs typeface="Avenir Next" charset="0"/>
              </a:rPr>
              <a:t> </a:t>
            </a:r>
            <a:r>
              <a:rPr lang="en-US" altLang="x-none" sz="4400" dirty="0" err="1">
                <a:latin typeface="Myriad Apple Text" panose="02000400000000000000" pitchFamily="2" charset="0"/>
                <a:ea typeface="Avenir Next" charset="0"/>
                <a:cs typeface="Avenir Next" charset="0"/>
              </a:rPr>
              <a:t>ervey</a:t>
            </a:r>
            <a:r>
              <a:rPr lang="en-US" altLang="x-none" sz="4400" dirty="0">
                <a:latin typeface="Myriad Apple Text" panose="02000400000000000000" pitchFamily="2" charset="0"/>
                <a:ea typeface="Avenir Next" charset="0"/>
                <a:cs typeface="Avenir Next" charset="0"/>
              </a:rPr>
              <a:t> </a:t>
            </a:r>
            <a:r>
              <a:rPr lang="en-US" altLang="x-none" sz="4400" dirty="0" err="1">
                <a:latin typeface="Myriad Apple Text" panose="02000400000000000000" pitchFamily="2" charset="0"/>
                <a:ea typeface="Avenir Next" charset="0"/>
                <a:cs typeface="Avenir Next" charset="0"/>
              </a:rPr>
              <a:t>lteter</a:t>
            </a:r>
            <a:r>
              <a:rPr lang="en-US" altLang="x-none" sz="4400" dirty="0">
                <a:latin typeface="Myriad Apple Text" panose="02000400000000000000" pitchFamily="2" charset="0"/>
                <a:ea typeface="Avenir Next" charset="0"/>
                <a:cs typeface="Avenir Next" charset="0"/>
              </a:rPr>
              <a:t> by </a:t>
            </a:r>
            <a:r>
              <a:rPr lang="en-US" altLang="x-none" sz="4400" dirty="0" err="1">
                <a:latin typeface="Myriad Apple Text" panose="02000400000000000000" pitchFamily="2" charset="0"/>
                <a:ea typeface="Avenir Next" charset="0"/>
                <a:cs typeface="Avenir Next" charset="0"/>
              </a:rPr>
              <a:t>istlef</a:t>
            </a:r>
            <a:r>
              <a:rPr lang="en-US" altLang="x-none" sz="4400" dirty="0">
                <a:latin typeface="Myriad Apple Text" panose="02000400000000000000" pitchFamily="2" charset="0"/>
                <a:ea typeface="Avenir Next" charset="0"/>
                <a:cs typeface="Avenir Next" charset="0"/>
              </a:rPr>
              <a:t>, but the </a:t>
            </a:r>
            <a:r>
              <a:rPr lang="en-US" altLang="x-none" sz="4400" dirty="0" err="1">
                <a:latin typeface="Myriad Apple Text" panose="02000400000000000000" pitchFamily="2" charset="0"/>
                <a:ea typeface="Avenir Next" charset="0"/>
                <a:cs typeface="Avenir Next" charset="0"/>
              </a:rPr>
              <a:t>wrod</a:t>
            </a:r>
            <a:r>
              <a:rPr lang="en-US" altLang="x-none" sz="4400" dirty="0">
                <a:latin typeface="Myriad Apple Text" panose="02000400000000000000" pitchFamily="2" charset="0"/>
                <a:ea typeface="Avenir Next" charset="0"/>
                <a:cs typeface="Avenir Next" charset="0"/>
              </a:rPr>
              <a:t> as a </a:t>
            </a:r>
            <a:r>
              <a:rPr lang="en-US" altLang="x-none" sz="4400" dirty="0" err="1">
                <a:latin typeface="Myriad Apple Text" panose="02000400000000000000" pitchFamily="2" charset="0"/>
                <a:ea typeface="Avenir Next" charset="0"/>
                <a:cs typeface="Avenir Next" charset="0"/>
              </a:rPr>
              <a:t>wlohe</a:t>
            </a:r>
            <a:r>
              <a:rPr lang="en-US" altLang="x-none" sz="4400" dirty="0">
                <a:latin typeface="Myriad Apple Text" panose="02000400000000000000" pitchFamily="2" charset="0"/>
                <a:ea typeface="Avenir Next" charset="0"/>
                <a:cs typeface="Avenir Next" charset="0"/>
              </a:rPr>
              <a:t>. </a:t>
            </a:r>
            <a:r>
              <a:rPr lang="en-US" altLang="x-none" sz="4400" dirty="0" err="1">
                <a:latin typeface="Myriad Apple Text" panose="02000400000000000000" pitchFamily="2" charset="0"/>
                <a:ea typeface="Avenir Next" charset="0"/>
                <a:cs typeface="Avenir Next" charset="0"/>
              </a:rPr>
              <a:t>Amzanig</a:t>
            </a:r>
            <a:r>
              <a:rPr lang="en-US" altLang="x-none" sz="4400" dirty="0">
                <a:latin typeface="Myriad Apple Text" panose="02000400000000000000" pitchFamily="2" charset="0"/>
                <a:ea typeface="Avenir Next" charset="0"/>
                <a:cs typeface="Avenir Next" charset="0"/>
              </a:rPr>
              <a:t> huh? </a:t>
            </a:r>
            <a:br>
              <a:rPr lang="en-US" altLang="x-none" sz="4400" dirty="0">
                <a:latin typeface="Myriad Apple Text" panose="02000400000000000000" pitchFamily="2" charset="0"/>
                <a:ea typeface="Avenir Next" charset="0"/>
                <a:cs typeface="Avenir Next" charset="0"/>
              </a:rPr>
            </a:br>
            <a:endParaRPr lang="en-US" altLang="x-none" sz="4400" dirty="0">
              <a:latin typeface="Myriad Apple Text" panose="02000400000000000000" pitchFamily="2" charset="0"/>
              <a:ea typeface="Avenir Next" charset="0"/>
              <a:cs typeface="Avenir Next" charset="0"/>
            </a:endParaRPr>
          </a:p>
        </p:txBody>
      </p:sp>
    </p:spTree>
    <p:extLst>
      <p:ext uri="{BB962C8B-B14F-4D97-AF65-F5344CB8AC3E}">
        <p14:creationId xmlns:p14="http://schemas.microsoft.com/office/powerpoint/2010/main" val="20656690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49ADAEF0-5E84-E74F-885F-477E67792FCA}"/>
              </a:ext>
            </a:extLst>
          </p:cNvPr>
          <p:cNvPicPr>
            <a:picLocks noChangeAspect="1"/>
          </p:cNvPicPr>
          <p:nvPr/>
        </p:nvPicPr>
        <p:blipFill>
          <a:blip r:embed="rId2"/>
          <a:stretch>
            <a:fillRect/>
          </a:stretch>
        </p:blipFill>
        <p:spPr>
          <a:xfrm>
            <a:off x="3249" y="0"/>
            <a:ext cx="12185501" cy="6858000"/>
          </a:xfrm>
          <a:prstGeom prst="rect">
            <a:avLst/>
          </a:prstGeom>
        </p:spPr>
      </p:pic>
      <p:sp>
        <p:nvSpPr>
          <p:cNvPr id="5" name="Title 4"/>
          <p:cNvSpPr>
            <a:spLocks noGrp="1" noChangeArrowheads="1"/>
          </p:cNvSpPr>
          <p:nvPr>
            <p:ph type="title"/>
          </p:nvPr>
        </p:nvSpPr>
        <p:spPr bwMode="auto">
          <a:xfrm>
            <a:off x="838200" y="917132"/>
            <a:ext cx="10515600" cy="4751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charset="2"/>
              <a:buBlip>
                <a:blip r:embed="rId3"/>
              </a:buBlip>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lr>
                <a:schemeClr val="accent2"/>
              </a:buClr>
              <a:buSzPct val="90000"/>
              <a:buFont typeface="Wingdings" charset="2"/>
              <a:buBlip>
                <a:blip r:embed="rId4"/>
              </a:buBlip>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lr>
                <a:schemeClr val="folHlink"/>
              </a:buClr>
              <a:buSzPct val="90000"/>
              <a:buFont typeface="Wingdings" charset="2"/>
              <a:buBlip>
                <a:blip r:embed="rId5"/>
              </a:buBlip>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folHlink"/>
              </a:buClr>
              <a:buSzPct val="90000"/>
              <a:buFont typeface="Wingdings" charset="2"/>
              <a:buBlip>
                <a:blip r:embed="rId5"/>
              </a:buBlip>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folHlink"/>
              </a:buClr>
              <a:buSzPct val="90000"/>
              <a:buFont typeface="Wingdings" charset="2"/>
              <a:buBlip>
                <a:blip r:embed="rId5"/>
              </a:buBlip>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folHlink"/>
              </a:buClr>
              <a:buSzPct val="90000"/>
              <a:buFont typeface="Wingdings" charset="2"/>
              <a:buBlip>
                <a:blip r:embed="rId5"/>
              </a:buBlip>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folHlink"/>
              </a:buClr>
              <a:buSzPct val="90000"/>
              <a:buFont typeface="Wingdings" charset="2"/>
              <a:buBlip>
                <a:blip r:embed="rId5"/>
              </a:buBlip>
              <a:defRPr sz="2000">
                <a:solidFill>
                  <a:schemeClr val="tx1"/>
                </a:solidFill>
                <a:latin typeface="Arial" charset="0"/>
                <a:ea typeface="ＭＳ Ｐゴシック" charset="-128"/>
              </a:defRPr>
            </a:lvl9pPr>
          </a:lstStyle>
          <a:p>
            <a:pPr algn="l">
              <a:spcBef>
                <a:spcPct val="0"/>
              </a:spcBef>
              <a:buClrTx/>
              <a:buSzTx/>
              <a:buFontTx/>
              <a:buNone/>
            </a:pPr>
            <a:r>
              <a:rPr lang="en-US" altLang="x-none" sz="4800" dirty="0">
                <a:latin typeface="Myriad Apple Text" panose="02000400000000000000" pitchFamily="2" charset="0"/>
                <a:ea typeface="Avenir Next" charset="0"/>
                <a:cs typeface="Avenir Next" charset="0"/>
              </a:rPr>
              <a:t>Inthebeginningwasthewordandthewordwaswithgodandthewordwasgodhewaswithgodinthebeginningthroughhimallthingsweremadewithouthimnothingwasmadethathasbeenmadeinhimwaslifeandthatlifewasthelightofmenthelightshinesinthedarknessbutthedarknesshasnotunderstood it</a:t>
            </a:r>
          </a:p>
        </p:txBody>
      </p:sp>
    </p:spTree>
    <p:extLst>
      <p:ext uri="{BB962C8B-B14F-4D97-AF65-F5344CB8AC3E}">
        <p14:creationId xmlns:p14="http://schemas.microsoft.com/office/powerpoint/2010/main" val="6334478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203" y="768144"/>
            <a:ext cx="10515600" cy="894863"/>
          </a:xfrm>
        </p:spPr>
        <p:txBody>
          <a:bodyPr>
            <a:normAutofit fontScale="90000"/>
          </a:bodyPr>
          <a:lstStyle/>
          <a:p>
            <a:r>
              <a:rPr lang="en-US" altLang="x-none" sz="6000" b="1" i="1" dirty="0" err="1">
                <a:solidFill>
                  <a:srgbClr val="FF4C49"/>
                </a:solidFill>
                <a:latin typeface="MYRIAD APPLE TEXT" panose="02000400000000000000" pitchFamily="2" charset="0"/>
              </a:rPr>
              <a:t>True^North</a:t>
            </a:r>
            <a:r>
              <a:rPr lang="en-US" altLang="x-none" sz="6000" b="1" dirty="0">
                <a:solidFill>
                  <a:srgbClr val="FF4C49"/>
                </a:solidFill>
                <a:latin typeface="MYRIAD APPLE TEXT" panose="02000400000000000000" pitchFamily="2" charset="0"/>
              </a:rPr>
              <a:t> </a:t>
            </a:r>
            <a:br>
              <a:rPr lang="en-US" altLang="x-none" sz="6000" b="1" dirty="0">
                <a:solidFill>
                  <a:srgbClr val="FF4C49"/>
                </a:solidFill>
                <a:latin typeface="MYRIAD APPLE TEXT" panose="02000400000000000000" pitchFamily="2" charset="0"/>
              </a:rPr>
            </a:br>
            <a:r>
              <a:rPr lang="en-US" altLang="x-none" sz="6000" dirty="0">
                <a:solidFill>
                  <a:srgbClr val="FF4C49"/>
                </a:solidFill>
                <a:latin typeface="Myriad Apple Text" panose="02000400000000000000" pitchFamily="2" charset="0"/>
              </a:rPr>
              <a:t>Disciple-Making in the Word</a:t>
            </a:r>
            <a:br>
              <a:rPr lang="en-US" altLang="x-none" sz="3600" dirty="0">
                <a:latin typeface="Myriad Apple Text" panose="02000400000000000000" pitchFamily="2" charset="0"/>
              </a:rPr>
            </a:br>
            <a:endParaRPr lang="en-US" altLang="x-none" sz="3600" dirty="0">
              <a:latin typeface="Myriad Apple Text" panose="02000400000000000000" pitchFamily="2" charset="0"/>
            </a:endParaRPr>
          </a:p>
        </p:txBody>
      </p:sp>
      <p:pic>
        <p:nvPicPr>
          <p:cNvPr id="1028" name="Picture 4" descr="Diagram&#10;&#10;Description automatically generated">
            <a:extLst>
              <a:ext uri="{FF2B5EF4-FFF2-40B4-BE49-F238E27FC236}">
                <a16:creationId xmlns:a16="http://schemas.microsoft.com/office/drawing/2014/main" id="{9E0B13F0-8C57-C249-9AB5-4B6D72D533A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1915"/>
          <a:stretch/>
        </p:blipFill>
        <p:spPr bwMode="auto">
          <a:xfrm>
            <a:off x="3690339" y="1887167"/>
            <a:ext cx="4437063" cy="466927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Background pattern&#10;&#10;Description automatically generated">
            <a:extLst>
              <a:ext uri="{FF2B5EF4-FFF2-40B4-BE49-F238E27FC236}">
                <a16:creationId xmlns:a16="http://schemas.microsoft.com/office/drawing/2014/main" id="{9E2380D7-7990-9E48-8350-53984474CC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9" y="0"/>
            <a:ext cx="12185501" cy="6858000"/>
          </a:xfrm>
          <a:prstGeom prst="rect">
            <a:avLst/>
          </a:prstGeom>
        </p:spPr>
      </p:pic>
      <p:pic>
        <p:nvPicPr>
          <p:cNvPr id="5" name="Picture 4">
            <a:extLst>
              <a:ext uri="{FF2B5EF4-FFF2-40B4-BE49-F238E27FC236}">
                <a16:creationId xmlns:a16="http://schemas.microsoft.com/office/drawing/2014/main" id="{E9FCC4C4-E9EE-F34B-B5DE-7C30715F5036}"/>
              </a:ext>
            </a:extLst>
          </p:cNvPr>
          <p:cNvPicPr>
            <a:picLocks noChangeAspect="1"/>
          </p:cNvPicPr>
          <p:nvPr/>
        </p:nvPicPr>
        <p:blipFill rotWithShape="1">
          <a:blip r:embed="rId5">
            <a:extLst>
              <a:ext uri="{28A0092B-C50C-407E-A947-70E740481C1C}">
                <a14:useLocalDpi xmlns:a14="http://schemas.microsoft.com/office/drawing/2010/main" val="0"/>
              </a:ext>
            </a:extLst>
          </a:blip>
          <a:srcRect t="79197"/>
          <a:stretch/>
        </p:blipFill>
        <p:spPr>
          <a:xfrm>
            <a:off x="971203" y="2587182"/>
            <a:ext cx="4432028" cy="725096"/>
          </a:xfrm>
          <a:prstGeom prst="rect">
            <a:avLst/>
          </a:prstGeom>
        </p:spPr>
      </p:pic>
      <p:sp>
        <p:nvSpPr>
          <p:cNvPr id="3" name="Rectangle 2">
            <a:extLst>
              <a:ext uri="{FF2B5EF4-FFF2-40B4-BE49-F238E27FC236}">
                <a16:creationId xmlns:a16="http://schemas.microsoft.com/office/drawing/2014/main" id="{97146312-1B09-BB49-BEE8-5829544B62A5}"/>
              </a:ext>
            </a:extLst>
          </p:cNvPr>
          <p:cNvSpPr/>
          <p:nvPr/>
        </p:nvSpPr>
        <p:spPr>
          <a:xfrm>
            <a:off x="971203" y="3429000"/>
            <a:ext cx="4627164" cy="553998"/>
          </a:xfrm>
          <a:prstGeom prst="rect">
            <a:avLst/>
          </a:prstGeom>
        </p:spPr>
        <p:txBody>
          <a:bodyPr wrap="square">
            <a:spAutoFit/>
          </a:bodyPr>
          <a:lstStyle/>
          <a:p>
            <a:r>
              <a:rPr lang="en-US" sz="3000" i="1" dirty="0">
                <a:solidFill>
                  <a:srgbClr val="F58F40"/>
                </a:solidFill>
                <a:latin typeface="Myriad Apple Text" panose="02000400000000000000" pitchFamily="2" charset="0"/>
                <a:ea typeface="Century Gothic"/>
                <a:cs typeface="Century Gothic"/>
                <a:sym typeface="Century Gothic"/>
              </a:rPr>
              <a:t>Disciple-making in the Word</a:t>
            </a:r>
            <a:endParaRPr lang="en-US" sz="3000" i="1" dirty="0"/>
          </a:p>
        </p:txBody>
      </p:sp>
      <p:pic>
        <p:nvPicPr>
          <p:cNvPr id="8" name="Picture 7" descr="A picture containing text, watch&#10;&#10;Description automatically generated">
            <a:extLst>
              <a:ext uri="{FF2B5EF4-FFF2-40B4-BE49-F238E27FC236}">
                <a16:creationId xmlns:a16="http://schemas.microsoft.com/office/drawing/2014/main" id="{12C14F1C-7DE5-084B-9B25-CC75E1A6D387}"/>
              </a:ext>
            </a:extLst>
          </p:cNvPr>
          <p:cNvPicPr>
            <a:picLocks noChangeAspect="1"/>
          </p:cNvPicPr>
          <p:nvPr/>
        </p:nvPicPr>
        <p:blipFill>
          <a:blip r:embed="rId6"/>
          <a:stretch>
            <a:fillRect/>
          </a:stretch>
        </p:blipFill>
        <p:spPr>
          <a:xfrm>
            <a:off x="6095999" y="583074"/>
            <a:ext cx="5483107" cy="5458408"/>
          </a:xfrm>
          <a:prstGeom prst="rect">
            <a:avLst/>
          </a:prstGeom>
        </p:spPr>
      </p:pic>
    </p:spTree>
    <p:extLst>
      <p:ext uri="{BB962C8B-B14F-4D97-AF65-F5344CB8AC3E}">
        <p14:creationId xmlns:p14="http://schemas.microsoft.com/office/powerpoint/2010/main" val="18494217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B00CA1A8-16E3-D647-9C29-D6CF6A6FC1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5501" cy="6858000"/>
          </a:xfrm>
          <a:prstGeom prst="rect">
            <a:avLst/>
          </a:prstGeom>
        </p:spPr>
      </p:pic>
      <p:sp>
        <p:nvSpPr>
          <p:cNvPr id="52" name="Title 1"/>
          <p:cNvSpPr txBox="1">
            <a:spLocks noGrp="1"/>
          </p:cNvSpPr>
          <p:nvPr>
            <p:ph type="title"/>
          </p:nvPr>
        </p:nvSpPr>
        <p:spPr>
          <a:xfrm>
            <a:off x="838200" y="1596142"/>
            <a:ext cx="10515600" cy="1276710"/>
          </a:xfrm>
          <a:prstGeom prst="rect">
            <a:avLst/>
          </a:prstGeom>
        </p:spPr>
        <p:txBody>
          <a:bodyPr>
            <a:noAutofit/>
          </a:bodyPr>
          <a:lstStyle/>
          <a:p>
            <a:pPr defTabSz="351129">
              <a:lnSpc>
                <a:spcPct val="100000"/>
              </a:lnSpc>
              <a:defRPr sz="1632" b="1"/>
            </a:pPr>
            <a:r>
              <a:rPr sz="3500" dirty="0">
                <a:solidFill>
                  <a:srgbClr val="F58F40"/>
                </a:solidFill>
                <a:latin typeface="Myriad Apple Text" panose="02000400000000000000" pitchFamily="2" charset="0"/>
              </a:rPr>
              <a:t>1. Pray First and Alway</a:t>
            </a:r>
            <a:r>
              <a:rPr lang="en-US" sz="3500" dirty="0">
                <a:solidFill>
                  <a:srgbClr val="F58F40"/>
                </a:solidFill>
                <a:latin typeface="Myriad Apple Text" panose="02000400000000000000" pitchFamily="2" charset="0"/>
              </a:rPr>
              <a:t>s</a:t>
            </a:r>
            <a:br>
              <a:rPr sz="3500" dirty="0">
                <a:solidFill>
                  <a:srgbClr val="F58F40"/>
                </a:solidFill>
                <a:latin typeface="Myriad Apple Text" panose="02000400000000000000" pitchFamily="2" charset="0"/>
              </a:rPr>
            </a:br>
            <a:endParaRPr sz="3500" dirty="0">
              <a:solidFill>
                <a:srgbClr val="F58F40"/>
              </a:solidFill>
              <a:latin typeface="Myriad Apple Text" panose="02000400000000000000" pitchFamily="2" charset="0"/>
            </a:endParaRPr>
          </a:p>
        </p:txBody>
      </p:sp>
      <p:sp>
        <p:nvSpPr>
          <p:cNvPr id="54" name="Rectangle 4"/>
          <p:cNvSpPr txBox="1"/>
          <p:nvPr/>
        </p:nvSpPr>
        <p:spPr>
          <a:xfrm>
            <a:off x="1074140" y="3857558"/>
            <a:ext cx="9849267" cy="8280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a:defRPr sz="2800" b="1" i="1">
                <a:solidFill>
                  <a:srgbClr val="FFFFFF"/>
                </a:solidFill>
                <a:latin typeface="Century Gothic"/>
                <a:ea typeface="Century Gothic"/>
                <a:cs typeface="Century Gothic"/>
                <a:sym typeface="Century Gothic"/>
              </a:defRPr>
            </a:pPr>
            <a:r>
              <a:rPr dirty="0">
                <a:solidFill>
                  <a:schemeClr val="tx1">
                    <a:lumMod val="95000"/>
                    <a:lumOff val="5000"/>
                  </a:schemeClr>
                </a:solidFill>
                <a:latin typeface="Myriad Apple Text" panose="02000400000000000000" pitchFamily="2" charset="0"/>
              </a:rPr>
              <a:t>Deafness</a:t>
            </a:r>
            <a:r>
              <a:rPr b="0" i="0" dirty="0">
                <a:solidFill>
                  <a:schemeClr val="tx1">
                    <a:lumMod val="95000"/>
                    <a:lumOff val="5000"/>
                  </a:schemeClr>
                </a:solidFill>
                <a:latin typeface="Myriad Apple Text" panose="02000400000000000000" pitchFamily="2" charset="0"/>
              </a:rPr>
              <a:t> and </a:t>
            </a:r>
            <a:r>
              <a:rPr dirty="0">
                <a:solidFill>
                  <a:schemeClr val="tx1">
                    <a:lumMod val="95000"/>
                    <a:lumOff val="5000"/>
                  </a:schemeClr>
                </a:solidFill>
                <a:latin typeface="Myriad Apple Text" panose="02000400000000000000" pitchFamily="2" charset="0"/>
              </a:rPr>
              <a:t>blindness</a:t>
            </a:r>
            <a:r>
              <a:rPr b="0" i="0" dirty="0">
                <a:solidFill>
                  <a:schemeClr val="tx1">
                    <a:lumMod val="95000"/>
                    <a:lumOff val="5000"/>
                  </a:schemeClr>
                </a:solidFill>
                <a:latin typeface="Myriad Apple Text" panose="02000400000000000000" pitchFamily="2" charset="0"/>
              </a:rPr>
              <a:t> is part of the human condition. </a:t>
            </a:r>
            <a:br>
              <a:rPr b="0" i="0" dirty="0">
                <a:solidFill>
                  <a:schemeClr val="tx1">
                    <a:lumMod val="95000"/>
                    <a:lumOff val="5000"/>
                  </a:schemeClr>
                </a:solidFill>
                <a:latin typeface="Myriad Apple Text" panose="02000400000000000000" pitchFamily="2" charset="0"/>
              </a:rPr>
            </a:br>
            <a:r>
              <a:rPr sz="2000" b="0" i="0" dirty="0">
                <a:solidFill>
                  <a:schemeClr val="tx1">
                    <a:lumMod val="95000"/>
                    <a:lumOff val="5000"/>
                  </a:schemeClr>
                </a:solidFill>
                <a:latin typeface="Myriad Apple Text" panose="02000400000000000000" pitchFamily="2" charset="0"/>
              </a:rPr>
              <a:t>Ps 40:6-8; Mark 8:14-21</a:t>
            </a:r>
          </a:p>
        </p:txBody>
      </p:sp>
      <p:sp>
        <p:nvSpPr>
          <p:cNvPr id="53" name="TextBox 3"/>
          <p:cNvSpPr txBox="1"/>
          <p:nvPr/>
        </p:nvSpPr>
        <p:spPr>
          <a:xfrm>
            <a:off x="1186374" y="2646901"/>
            <a:ext cx="9624801" cy="1562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450" tIns="44450" rIns="44450" bIns="44450" anchor="ctr">
            <a:spAutoFit/>
          </a:bodyPr>
          <a:lstStyle/>
          <a:p>
            <a:pPr algn="ctr">
              <a:defRPr sz="2800">
                <a:solidFill>
                  <a:srgbClr val="FFFFFF"/>
                </a:solidFill>
                <a:latin typeface="Century Gothic"/>
                <a:ea typeface="Century Gothic"/>
                <a:cs typeface="Century Gothic"/>
                <a:sym typeface="Century Gothic"/>
              </a:defRPr>
            </a:pPr>
            <a:r>
              <a:rPr dirty="0">
                <a:solidFill>
                  <a:schemeClr val="tx1">
                    <a:lumMod val="95000"/>
                    <a:lumOff val="5000"/>
                  </a:schemeClr>
                </a:solidFill>
                <a:latin typeface="Myriad Apple Text" panose="02000400000000000000" pitchFamily="2" charset="0"/>
              </a:rPr>
              <a:t>For a </a:t>
            </a:r>
            <a:r>
              <a:rPr b="1" i="1" dirty="0">
                <a:solidFill>
                  <a:schemeClr val="tx1">
                    <a:lumMod val="95000"/>
                    <a:lumOff val="5000"/>
                  </a:schemeClr>
                </a:solidFill>
                <a:latin typeface="MYRIAD APPLE TEXT" panose="02000400000000000000" pitchFamily="2" charset="0"/>
              </a:rPr>
              <a:t>spiritual</a:t>
            </a:r>
            <a:r>
              <a:rPr dirty="0">
                <a:solidFill>
                  <a:schemeClr val="tx1">
                    <a:lumMod val="95000"/>
                    <a:lumOff val="5000"/>
                  </a:schemeClr>
                </a:solidFill>
                <a:latin typeface="Myriad Apple Text" panose="02000400000000000000" pitchFamily="2" charset="0"/>
              </a:rPr>
              <a:t> </a:t>
            </a:r>
            <a:r>
              <a:rPr lang="en-US" dirty="0">
                <a:solidFill>
                  <a:schemeClr val="tx1">
                    <a:lumMod val="95000"/>
                    <a:lumOff val="5000"/>
                  </a:schemeClr>
                </a:solidFill>
                <a:latin typeface="Myriad Apple Text" panose="02000400000000000000" pitchFamily="2" charset="0"/>
              </a:rPr>
              <a:t> </a:t>
            </a:r>
            <a:r>
              <a:rPr dirty="0">
                <a:solidFill>
                  <a:schemeClr val="tx1">
                    <a:lumMod val="95000"/>
                    <a:lumOff val="5000"/>
                  </a:schemeClr>
                </a:solidFill>
                <a:latin typeface="Myriad Apple Text" panose="02000400000000000000" pitchFamily="2" charset="0"/>
              </a:rPr>
              <a:t>battle is being waged.</a:t>
            </a:r>
            <a:br>
              <a:rPr dirty="0">
                <a:solidFill>
                  <a:schemeClr val="tx1">
                    <a:lumMod val="95000"/>
                    <a:lumOff val="5000"/>
                  </a:schemeClr>
                </a:solidFill>
                <a:latin typeface="Myriad Apple Text" panose="02000400000000000000" pitchFamily="2" charset="0"/>
              </a:rPr>
            </a:br>
            <a:r>
              <a:rPr dirty="0">
                <a:solidFill>
                  <a:schemeClr val="tx1">
                    <a:lumMod val="95000"/>
                    <a:lumOff val="5000"/>
                  </a:schemeClr>
                </a:solidFill>
                <a:latin typeface="Myriad Apple Text" panose="02000400000000000000" pitchFamily="2" charset="0"/>
              </a:rPr>
              <a:t> 	</a:t>
            </a:r>
            <a:r>
              <a:rPr sz="2000" dirty="0">
                <a:solidFill>
                  <a:schemeClr val="tx1">
                    <a:lumMod val="95000"/>
                    <a:lumOff val="5000"/>
                  </a:schemeClr>
                </a:solidFill>
                <a:latin typeface="Myriad Apple Text" panose="02000400000000000000" pitchFamily="2" charset="0"/>
              </a:rPr>
              <a:t>Mark 4:13-20; Eph 6:10-18</a:t>
            </a:r>
            <a:br>
              <a:rPr sz="2000" dirty="0">
                <a:solidFill>
                  <a:schemeClr val="tx1">
                    <a:lumMod val="95000"/>
                    <a:lumOff val="5000"/>
                  </a:schemeClr>
                </a:solidFill>
              </a:rPr>
            </a:br>
            <a:br>
              <a:rPr sz="2000" dirty="0">
                <a:solidFill>
                  <a:schemeClr val="tx1">
                    <a:lumMod val="95000"/>
                    <a:lumOff val="5000"/>
                  </a:schemeClr>
                </a:solidFill>
              </a:rPr>
            </a:br>
            <a:endParaRPr sz="2000" dirty="0">
              <a:solidFill>
                <a:schemeClr val="tx1">
                  <a:lumMod val="95000"/>
                  <a:lumOff val="5000"/>
                </a:schemeClr>
              </a:solidFill>
            </a:endParaRP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advAuto="0"/>
      <p:bldP spid="53" grpId="0" animBg="1" advAuto="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25311</TotalTime>
  <Words>3186</Words>
  <Application>Microsoft Macintosh PowerPoint</Application>
  <PresentationFormat>Widescreen</PresentationFormat>
  <Paragraphs>269</Paragraphs>
  <Slides>53</Slides>
  <Notes>12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53</vt:i4>
      </vt:variant>
    </vt:vector>
  </HeadingPairs>
  <TitlesOfParts>
    <vt:vector size="62" baseType="lpstr">
      <vt:lpstr>Arial</vt:lpstr>
      <vt:lpstr>Avenir Next</vt:lpstr>
      <vt:lpstr>Calibri</vt:lpstr>
      <vt:lpstr>Calibri Light</vt:lpstr>
      <vt:lpstr>Century Gothic</vt:lpstr>
      <vt:lpstr>Myriad Apple Text</vt:lpstr>
      <vt:lpstr>Myriad Apple Text</vt:lpstr>
      <vt:lpstr>Times New Roman</vt:lpstr>
      <vt:lpstr>1_Office Theme</vt:lpstr>
      <vt:lpstr>Mapping a new life in Christ according to a  Biblical True^North</vt:lpstr>
      <vt:lpstr>True^North  Disciple-Making in the Word </vt:lpstr>
      <vt:lpstr>Contact Information  </vt:lpstr>
      <vt:lpstr>PowerPoint Presentation</vt:lpstr>
      <vt:lpstr>PowerPoint Presentation</vt:lpstr>
      <vt:lpstr>Aoccdrnig to a rscheearch at Cmabrigde Uinervtisy, it deosn't mttaer in waht oredr the ltteers in a wrod are, the olny iprmoetnt tihng is taht the frist and lsat ltteer be at the rghit pclae. The rset can be a total mses and you can sitll raed it wouthit porbelm. Tihs is bcuseae the huamn mnid deos not raed ervey lteter by istlef, but the wrod as a wlohe. Amzanig huh?  </vt:lpstr>
      <vt:lpstr>Inthebeginningwasthewordandthewordwaswithgodandthewordwasgodhewaswithgodinthebeginningthroughhimallthingsweremadewithouthimnothingwasmadethathasbeenmadeinhimwaslifeandthatlifewasthelightofmenthelightshinesinthedarknessbutthedarknesshasnotunderstood it</vt:lpstr>
      <vt:lpstr>True^North  Disciple-Making in the Word </vt:lpstr>
      <vt:lpstr>1. Pray First and Always </vt:lpstr>
      <vt:lpstr>2. Pray Biblically  </vt:lpstr>
      <vt:lpstr>2. Pray Biblically  </vt:lpstr>
      <vt:lpstr>2. Pray Biblically  </vt:lpstr>
      <vt:lpstr>3. Just Say Yes  </vt:lpstr>
      <vt:lpstr>3. Just Say Yes  </vt:lpstr>
      <vt:lpstr>3. Just Say Yes  </vt:lpstr>
      <vt:lpstr>Two Approaches to the  Reading of the Word </vt:lpstr>
      <vt:lpstr>PowerPoint Presentation</vt:lpstr>
      <vt:lpstr>Let’s Practice  A Second Reading</vt:lpstr>
      <vt:lpstr>Think “Big Picture”</vt:lpstr>
      <vt:lpstr>PowerPoint Presentation</vt:lpstr>
      <vt:lpstr>PowerPoint Presentation</vt:lpstr>
      <vt:lpstr>1. Structure of Introduction</vt:lpstr>
      <vt:lpstr>PowerPoint Presentation</vt:lpstr>
      <vt:lpstr>2. Structure of Pivot</vt:lpstr>
      <vt:lpstr>PowerPoint Presentation</vt:lpstr>
      <vt:lpstr>3. Structure of Climax</vt:lpstr>
      <vt:lpstr>True^North  Disciple-Making in the Word </vt:lpstr>
      <vt:lpstr>Observation  </vt:lpstr>
      <vt:lpstr>Observation  </vt:lpstr>
      <vt:lpstr>Observation  </vt:lpstr>
      <vt:lpstr>Observations at a Glance</vt:lpstr>
      <vt:lpstr>Observations at a Glance</vt:lpstr>
      <vt:lpstr>PowerPoint Presentation</vt:lpstr>
      <vt:lpstr>Observation  </vt:lpstr>
      <vt:lpstr>Observation  </vt:lpstr>
      <vt:lpstr>Observation  </vt:lpstr>
      <vt:lpstr>Observation  </vt:lpstr>
      <vt:lpstr>Observation  </vt:lpstr>
      <vt:lpstr>Observation  </vt:lpstr>
      <vt:lpstr>Interpretation  </vt:lpstr>
      <vt:lpstr>Interpretation  </vt:lpstr>
      <vt:lpstr>Interpretation  </vt:lpstr>
      <vt:lpstr>Interpretation  </vt:lpstr>
      <vt:lpstr>Interpretation  </vt:lpstr>
      <vt:lpstr>Interpretation  </vt:lpstr>
      <vt:lpstr>Application  </vt:lpstr>
      <vt:lpstr>Application  </vt:lpstr>
      <vt:lpstr>Next Steps – For Your Heart  </vt:lpstr>
      <vt:lpstr>Next Steps – For Your Heart  </vt:lpstr>
      <vt:lpstr>Next Steps – For Your Head &amp; Hands  </vt:lpstr>
      <vt:lpstr>Next Steps – For Your Head &amp; Hands  </vt:lpstr>
      <vt:lpstr>Next Steps – For Your Head &amp; Hands  </vt:lpstr>
      <vt:lpstr>Next Steps – For Your Head &amp; Hands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Anne Zeamer</dc:creator>
  <cp:lastModifiedBy>Smith3, Dave</cp:lastModifiedBy>
  <cp:revision>141</cp:revision>
  <cp:lastPrinted>2021-09-21T21:30:39Z</cp:lastPrinted>
  <dcterms:created xsi:type="dcterms:W3CDTF">2017-06-01T16:02:56Z</dcterms:created>
  <dcterms:modified xsi:type="dcterms:W3CDTF">2022-02-28T21:25:33Z</dcterms:modified>
</cp:coreProperties>
</file>